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62" r:id="rId2"/>
    <p:sldId id="256" r:id="rId3"/>
    <p:sldId id="263" r:id="rId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8000"/>
    <a:srgbClr val="5A8BC6"/>
    <a:srgbClr val="0033CC"/>
    <a:srgbClr val="FFFFCC"/>
    <a:srgbClr val="007DFA"/>
    <a:srgbClr val="0053CC"/>
    <a:srgbClr val="305A8C"/>
    <a:srgbClr val="0062C4"/>
    <a:srgbClr val="003B92"/>
    <a:srgbClr val="2B2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5823" autoAdjust="0"/>
  </p:normalViewPr>
  <p:slideViewPr>
    <p:cSldViewPr>
      <p:cViewPr varScale="1">
        <p:scale>
          <a:sx n="106" d="100"/>
          <a:sy n="106" d="100"/>
        </p:scale>
        <p:origin x="168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783BF6-77F9-4F02-B77E-491EDE640981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8A08C-F7E6-4502-B75C-E9A3B23303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811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8A08C-F7E6-4502-B75C-E9A3B233034E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833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E242D-BCBB-4543-B812-5949E89E1715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57DC-2A74-470C-9E66-4B0EA5C272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237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E242D-BCBB-4543-B812-5949E89E1715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57DC-2A74-470C-9E66-4B0EA5C272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527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E242D-BCBB-4543-B812-5949E89E1715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57DC-2A74-470C-9E66-4B0EA5C272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305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E242D-BCBB-4543-B812-5949E89E1715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57DC-2A74-470C-9E66-4B0EA5C272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813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E242D-BCBB-4543-B812-5949E89E1715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57DC-2A74-470C-9E66-4B0EA5C272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800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E242D-BCBB-4543-B812-5949E89E1715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57DC-2A74-470C-9E66-4B0EA5C272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911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E242D-BCBB-4543-B812-5949E89E1715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57DC-2A74-470C-9E66-4B0EA5C272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428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E242D-BCBB-4543-B812-5949E89E1715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57DC-2A74-470C-9E66-4B0EA5C272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9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E242D-BCBB-4543-B812-5949E89E1715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57DC-2A74-470C-9E66-4B0EA5C272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2886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E242D-BCBB-4543-B812-5949E89E1715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57DC-2A74-470C-9E66-4B0EA5C272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994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E242D-BCBB-4543-B812-5949E89E1715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57DC-2A74-470C-9E66-4B0EA5C272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991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E242D-BCBB-4543-B812-5949E89E1715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D57DC-2A74-470C-9E66-4B0EA5C272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673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gif"/><Relationship Id="rId18" Type="http://schemas.openxmlformats.org/officeDocument/2006/relationships/image" Target="../media/image11.png"/><Relationship Id="rId26" Type="http://schemas.openxmlformats.org/officeDocument/2006/relationships/hyperlink" Target="https://mscharrer.net/povray/whirlpool/whirlpool.gif" TargetMode="External"/><Relationship Id="rId3" Type="http://schemas.openxmlformats.org/officeDocument/2006/relationships/audio" Target="../media/media1.mp3"/><Relationship Id="rId21" Type="http://schemas.microsoft.com/office/2007/relationships/hdphoto" Target="../media/hdphoto5.wdp"/><Relationship Id="rId7" Type="http://schemas.openxmlformats.org/officeDocument/2006/relationships/image" Target="../media/image2.jpeg"/><Relationship Id="rId12" Type="http://schemas.openxmlformats.org/officeDocument/2006/relationships/image" Target="../media/image6.png"/><Relationship Id="rId17" Type="http://schemas.openxmlformats.org/officeDocument/2006/relationships/image" Target="../media/image10.png"/><Relationship Id="rId25" Type="http://schemas.openxmlformats.org/officeDocument/2006/relationships/hyperlink" Target="https://thumbs.gfycat.com/GenerousBountifulDamselfly-max-1mb.gif" TargetMode="External"/><Relationship Id="rId2" Type="http://schemas.microsoft.com/office/2007/relationships/media" Target="../media/media1.mp3"/><Relationship Id="rId16" Type="http://schemas.microsoft.com/office/2007/relationships/hdphoto" Target="../media/hdphoto3.wdp"/><Relationship Id="rId20" Type="http://schemas.openxmlformats.org/officeDocument/2006/relationships/image" Target="../media/image12.png"/><Relationship Id="rId1" Type="http://schemas.openxmlformats.org/officeDocument/2006/relationships/audio" Target="file:///E:\&#1042;&#1090;&#1086;&#1088;&#1078;&#1077;&#1085;&#1080;&#1077;\1d1b6aaa6a88e0a.mp3" TargetMode="External"/><Relationship Id="rId6" Type="http://schemas.microsoft.com/office/2007/relationships/hdphoto" Target="../media/hdphoto1.wdp"/><Relationship Id="rId11" Type="http://schemas.openxmlformats.org/officeDocument/2006/relationships/image" Target="../media/image5.png"/><Relationship Id="rId24" Type="http://schemas.openxmlformats.org/officeDocument/2006/relationships/hyperlink" Target="https://funart.pro/uploads/posts/2020-04/1586532486_17-p-foni-s-moryami-110.jpg" TargetMode="External"/><Relationship Id="rId5" Type="http://schemas.openxmlformats.org/officeDocument/2006/relationships/image" Target="../media/image1.jpeg"/><Relationship Id="rId15" Type="http://schemas.openxmlformats.org/officeDocument/2006/relationships/image" Target="../media/image9.png"/><Relationship Id="rId23" Type="http://schemas.openxmlformats.org/officeDocument/2006/relationships/hyperlink" Target="https://sun9-10.userapi.com/UjmMdRSEwj8XJ__7PPap7Z-Dxa4f7q_MgkutVQ/SS6aTIbQn90.jpg" TargetMode="External"/><Relationship Id="rId10" Type="http://schemas.openxmlformats.org/officeDocument/2006/relationships/image" Target="../media/image4.png"/><Relationship Id="rId19" Type="http://schemas.microsoft.com/office/2007/relationships/hdphoto" Target="../media/hdphoto4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gif"/><Relationship Id="rId14" Type="http://schemas.openxmlformats.org/officeDocument/2006/relationships/image" Target="../media/image8.png"/><Relationship Id="rId2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hyperlink" Target="https://mscharrer.net/povray/whirlpool/whirlpool.gif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umbs.gfycat.com/GenerousBountifulDamselfly-max-1mb.gif" TargetMode="External"/><Relationship Id="rId5" Type="http://schemas.openxmlformats.org/officeDocument/2006/relationships/hyperlink" Target="https://funart.pro/uploads/posts/2020-04/1586532486_17-p-foni-s-moryami-110.jpg" TargetMode="External"/><Relationship Id="rId4" Type="http://schemas.openxmlformats.org/officeDocument/2006/relationships/hyperlink" Target="https://sun9-10.userapi.com/UjmMdRSEwj8XJ__7PPap7Z-Dxa4f7q_MgkutVQ/SS6aTIbQn90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mota.ru/upload/wallpapers/source/2015/02/08/20/05/43012/02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674" r="33006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vikul\Downloads\sea-434889_1280 (1)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032"/>
          <a:stretch/>
        </p:blipFill>
        <p:spPr bwMode="auto">
          <a:xfrm>
            <a:off x="0" y="-27384"/>
            <a:ext cx="9177288" cy="690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playcast.ru/uploads/2018/08/01/25619445.gif"/>
          <p:cNvPicPr>
            <a:picLocks noChangeAspect="1" noChangeArrowheads="1" noCrop="1"/>
          </p:cNvPicPr>
          <p:nvPr/>
        </p:nvPicPr>
        <p:blipFill>
          <a:blip r:embed="rId9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86380" y="274377"/>
            <a:ext cx="2592288" cy="2797433"/>
          </a:xfrm>
          <a:prstGeom prst="rect">
            <a:avLst/>
          </a:prstGeom>
          <a:noFill/>
          <a:effectLst>
            <a:softEdge rad="190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" t="5593" r="3641" b="11172"/>
          <a:stretch/>
        </p:blipFill>
        <p:spPr bwMode="auto">
          <a:xfrm flipH="1">
            <a:off x="-3857684" y="5115290"/>
            <a:ext cx="5286412" cy="3652510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18601" r="41667" b="57440"/>
          <a:stretch/>
        </p:blipFill>
        <p:spPr bwMode="auto">
          <a:xfrm rot="10605301" flipV="1">
            <a:off x="295085" y="6876210"/>
            <a:ext cx="653251" cy="3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18601" r="41667" b="57440"/>
          <a:stretch/>
        </p:blipFill>
        <p:spPr bwMode="auto">
          <a:xfrm rot="10502891" flipV="1">
            <a:off x="-326627" y="7099879"/>
            <a:ext cx="653251" cy="3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18601" r="41667" b="57440"/>
          <a:stretch/>
        </p:blipFill>
        <p:spPr bwMode="auto">
          <a:xfrm rot="10599478" flipV="1">
            <a:off x="-662880" y="6876744"/>
            <a:ext cx="653251" cy="3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40" t="8573" r="3641" b="9970"/>
          <a:stretch/>
        </p:blipFill>
        <p:spPr bwMode="auto">
          <a:xfrm>
            <a:off x="8001024" y="6000768"/>
            <a:ext cx="3244500" cy="2000264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 rot="261386">
            <a:off x="3183492" y="4005064"/>
            <a:ext cx="5480088" cy="160973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 rtlCol="0">
            <a:prstTxWarp prst="textArchDownPour">
              <a:avLst>
                <a:gd name="adj1" fmla="val 19699579"/>
                <a:gd name="adj2" fmla="val 39124"/>
              </a:avLst>
            </a:prstTxWarp>
            <a:spAutoFit/>
          </a:bodyPr>
          <a:lstStyle/>
          <a:p>
            <a:r>
              <a:rPr lang="ru-RU" dirty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МЫ  ПРИБЫЛИ  С  МИРОМ  </a:t>
            </a:r>
          </a:p>
        </p:txBody>
      </p:sp>
      <p:sp>
        <p:nvSpPr>
          <p:cNvPr id="2048" name="Выноска-облако 2047"/>
          <p:cNvSpPr/>
          <p:nvPr/>
        </p:nvSpPr>
        <p:spPr>
          <a:xfrm>
            <a:off x="472674" y="3812394"/>
            <a:ext cx="2884880" cy="1474056"/>
          </a:xfrm>
          <a:prstGeom prst="cloudCallout">
            <a:avLst/>
          </a:prstGeom>
          <a:solidFill>
            <a:schemeClr val="bg1">
              <a:alpha val="44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ПРИГОТОВИТЬСЯ К АТАКЕ</a:t>
            </a:r>
          </a:p>
        </p:txBody>
      </p:sp>
      <p:pic>
        <p:nvPicPr>
          <p:cNvPr id="41" name="Picture 2" descr="https://mscharrer.net/povray/whirlpool/whirlpool.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475064" y="4581128"/>
            <a:ext cx="3214710" cy="11561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Блок-схема: ручное управление 33"/>
          <p:cNvSpPr/>
          <p:nvPr/>
        </p:nvSpPr>
        <p:spPr>
          <a:xfrm rot="182092" flipV="1">
            <a:off x="5451353" y="1694876"/>
            <a:ext cx="1425333" cy="3571105"/>
          </a:xfrm>
          <a:prstGeom prst="flowChartManualOperation">
            <a:avLst/>
          </a:prstGeom>
          <a:solidFill>
            <a:srgbClr val="FFFF00">
              <a:alpha val="61000"/>
            </a:srgbClr>
          </a:solidFill>
          <a:ln>
            <a:noFill/>
          </a:ln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Выноска-облако 49"/>
          <p:cNvSpPr/>
          <p:nvPr/>
        </p:nvSpPr>
        <p:spPr>
          <a:xfrm>
            <a:off x="1071538" y="0"/>
            <a:ext cx="2884880" cy="1474056"/>
          </a:xfrm>
          <a:prstGeom prst="cloudCallout">
            <a:avLst/>
          </a:prstGeom>
          <a:solidFill>
            <a:schemeClr val="bg1">
              <a:alpha val="44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отказ бортовой техники</a:t>
            </a:r>
          </a:p>
        </p:txBody>
      </p:sp>
      <p:sp>
        <p:nvSpPr>
          <p:cNvPr id="51" name="Выноска-облако 50"/>
          <p:cNvSpPr/>
          <p:nvPr/>
        </p:nvSpPr>
        <p:spPr>
          <a:xfrm>
            <a:off x="6786578" y="1428736"/>
            <a:ext cx="2884880" cy="1474056"/>
          </a:xfrm>
          <a:prstGeom prst="cloudCallout">
            <a:avLst/>
          </a:prstGeom>
          <a:solidFill>
            <a:schemeClr val="bg1">
              <a:alpha val="44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атака невозможна</a:t>
            </a:r>
          </a:p>
        </p:txBody>
      </p:sp>
      <p:pic>
        <p:nvPicPr>
          <p:cNvPr id="71" name="1d1b6aaa6a88e0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4"/>
          <a:stretch>
            <a:fillRect/>
          </a:stretch>
        </p:blipFill>
        <p:spPr>
          <a:xfrm>
            <a:off x="9501188" y="2643188"/>
            <a:ext cx="304800" cy="304800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4000496" y="2338152"/>
            <a:ext cx="4392488" cy="4547232"/>
            <a:chOff x="3995935" y="1306860"/>
            <a:chExt cx="4392488" cy="4547232"/>
          </a:xfrm>
        </p:grpSpPr>
        <p:sp>
          <p:nvSpPr>
            <p:cNvPr id="7" name="Овал 6"/>
            <p:cNvSpPr/>
            <p:nvPr/>
          </p:nvSpPr>
          <p:spPr>
            <a:xfrm rot="10800000" flipV="1">
              <a:off x="3995935" y="1461604"/>
              <a:ext cx="4392488" cy="439248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scene3d>
              <a:camera prst="isometricOffAxis2Top">
                <a:rot lat="20919081" lon="15995717" rev="4685968"/>
              </a:camera>
              <a:lightRig rig="threePt" dir="t"/>
            </a:scene3d>
            <a:sp3d>
              <a:bevelT w="3810000" h="533400" prst="coolSlant"/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5135364" y="1306860"/>
              <a:ext cx="2376264" cy="237626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scene3d>
              <a:camera prst="isometricOffAxis2Top">
                <a:rot lat="20983374" lon="16294050" rev="4629963"/>
              </a:camera>
              <a:lightRig rig="threePt" dir="t"/>
            </a:scene3d>
            <a:sp3d>
              <a:bevelT w="3810000" h="533400" prst="coolSlant"/>
              <a:bevelB w="24130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Овал 8"/>
            <p:cNvSpPr/>
            <p:nvPr/>
          </p:nvSpPr>
          <p:spPr>
            <a:xfrm>
              <a:off x="5004048" y="1844824"/>
              <a:ext cx="2376264" cy="237626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scene3d>
              <a:camera prst="isometricOffAxis2Top">
                <a:rot lat="20983374" lon="16294050" rev="4629963"/>
              </a:camera>
              <a:lightRig rig="threePt" dir="t"/>
            </a:scene3d>
            <a:sp3d>
              <a:bevelB w="0" h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Овал 9"/>
            <p:cNvSpPr/>
            <p:nvPr/>
          </p:nvSpPr>
          <p:spPr>
            <a:xfrm>
              <a:off x="5042148" y="2808486"/>
              <a:ext cx="173670" cy="173670"/>
            </a:xfrm>
            <a:prstGeom prst="ellipse">
              <a:avLst/>
            </a:prstGeom>
            <a:solidFill>
              <a:srgbClr val="FFFFCC"/>
            </a:solidFill>
            <a:ln>
              <a:noFill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1" name="Овал 10"/>
            <p:cNvSpPr/>
            <p:nvPr/>
          </p:nvSpPr>
          <p:spPr>
            <a:xfrm>
              <a:off x="5436096" y="2907742"/>
              <a:ext cx="173670" cy="173670"/>
            </a:xfrm>
            <a:prstGeom prst="ellipse">
              <a:avLst/>
            </a:prstGeom>
            <a:solidFill>
              <a:srgbClr val="FFFFCC"/>
            </a:solidFill>
            <a:ln>
              <a:noFill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glow rad="660400">
                    <a:schemeClr val="accent6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2" name="Овал 11"/>
            <p:cNvSpPr/>
            <p:nvPr/>
          </p:nvSpPr>
          <p:spPr>
            <a:xfrm>
              <a:off x="5868144" y="2994577"/>
              <a:ext cx="173670" cy="173670"/>
            </a:xfrm>
            <a:prstGeom prst="ellipse">
              <a:avLst/>
            </a:prstGeom>
            <a:solidFill>
              <a:srgbClr val="FFFFCC"/>
            </a:solidFill>
            <a:ln>
              <a:noFill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3" name="Овал 12"/>
            <p:cNvSpPr/>
            <p:nvPr/>
          </p:nvSpPr>
          <p:spPr>
            <a:xfrm>
              <a:off x="6236661" y="3089424"/>
              <a:ext cx="173670" cy="173670"/>
            </a:xfrm>
            <a:prstGeom prst="ellipse">
              <a:avLst/>
            </a:prstGeom>
            <a:solidFill>
              <a:srgbClr val="FFFFCC"/>
            </a:solidFill>
            <a:ln>
              <a:noFill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4" name="Овал 13"/>
            <p:cNvSpPr/>
            <p:nvPr/>
          </p:nvSpPr>
          <p:spPr>
            <a:xfrm>
              <a:off x="6588224" y="3176259"/>
              <a:ext cx="173670" cy="173670"/>
            </a:xfrm>
            <a:prstGeom prst="ellipse">
              <a:avLst/>
            </a:prstGeom>
            <a:solidFill>
              <a:srgbClr val="FFFFCC"/>
            </a:solidFill>
            <a:ln>
              <a:noFill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5" name="Овал 14"/>
            <p:cNvSpPr/>
            <p:nvPr/>
          </p:nvSpPr>
          <p:spPr>
            <a:xfrm>
              <a:off x="6948264" y="3236888"/>
              <a:ext cx="173670" cy="173670"/>
            </a:xfrm>
            <a:prstGeom prst="ellipse">
              <a:avLst/>
            </a:prstGeom>
            <a:solidFill>
              <a:srgbClr val="FFFFCC"/>
            </a:solidFill>
            <a:ln>
              <a:noFill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cxnSp>
          <p:nvCxnSpPr>
            <p:cNvPr id="16" name="Прямая соединительная линия 15"/>
            <p:cNvCxnSpPr/>
            <p:nvPr/>
          </p:nvCxnSpPr>
          <p:spPr>
            <a:xfrm flipH="1" flipV="1">
              <a:off x="4716016" y="2907742"/>
              <a:ext cx="1325798" cy="7501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flipV="1">
              <a:off x="6041814" y="3573016"/>
              <a:ext cx="1698538" cy="848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5378915" y="3089424"/>
              <a:ext cx="662899" cy="5684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flipV="1">
              <a:off x="6041814" y="3410558"/>
              <a:ext cx="906450" cy="2472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flipH="1" flipV="1">
              <a:off x="5796136" y="3176259"/>
              <a:ext cx="245678" cy="48158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flipV="1">
              <a:off x="6041814" y="3373636"/>
              <a:ext cx="453225" cy="2842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flipV="1">
              <a:off x="6041814" y="3263094"/>
              <a:ext cx="0" cy="3947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 flipV="1">
              <a:off x="6041814" y="3323723"/>
              <a:ext cx="226612" cy="3341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Полилиния 23"/>
            <p:cNvSpPr/>
            <p:nvPr/>
          </p:nvSpPr>
          <p:spPr>
            <a:xfrm>
              <a:off x="6070862" y="3648173"/>
              <a:ext cx="2017336" cy="65988"/>
            </a:xfrm>
            <a:custGeom>
              <a:avLst/>
              <a:gdLst>
                <a:gd name="connsiteX0" fmla="*/ 0 w 2017336"/>
                <a:gd name="connsiteY0" fmla="*/ 0 h 65988"/>
                <a:gd name="connsiteX1" fmla="*/ 867266 w 2017336"/>
                <a:gd name="connsiteY1" fmla="*/ 65988 h 65988"/>
                <a:gd name="connsiteX2" fmla="*/ 1611983 w 2017336"/>
                <a:gd name="connsiteY2" fmla="*/ 65988 h 65988"/>
                <a:gd name="connsiteX3" fmla="*/ 2017336 w 2017336"/>
                <a:gd name="connsiteY3" fmla="*/ 0 h 65988"/>
                <a:gd name="connsiteX4" fmla="*/ 2017336 w 2017336"/>
                <a:gd name="connsiteY4" fmla="*/ 0 h 65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7336" h="65988">
                  <a:moveTo>
                    <a:pt x="0" y="0"/>
                  </a:moveTo>
                  <a:cubicBezTo>
                    <a:pt x="299301" y="27495"/>
                    <a:pt x="598602" y="54990"/>
                    <a:pt x="867266" y="65988"/>
                  </a:cubicBezTo>
                  <a:cubicBezTo>
                    <a:pt x="1135930" y="76986"/>
                    <a:pt x="1420305" y="76986"/>
                    <a:pt x="1611983" y="65988"/>
                  </a:cubicBezTo>
                  <a:cubicBezTo>
                    <a:pt x="1803661" y="54990"/>
                    <a:pt x="2017336" y="0"/>
                    <a:pt x="2017336" y="0"/>
                  </a:cubicBezTo>
                  <a:lnTo>
                    <a:pt x="2017336" y="0"/>
                  </a:lnTo>
                </a:path>
              </a:pathLst>
            </a:custGeom>
            <a:noFill/>
            <a:ln w="9525">
              <a:solidFill>
                <a:srgbClr val="5A8B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4411744" y="2837468"/>
              <a:ext cx="1621411" cy="829559"/>
            </a:xfrm>
            <a:custGeom>
              <a:avLst/>
              <a:gdLst>
                <a:gd name="connsiteX0" fmla="*/ 1621411 w 1621411"/>
                <a:gd name="connsiteY0" fmla="*/ 829559 h 829559"/>
                <a:gd name="connsiteX1" fmla="*/ 914400 w 1621411"/>
                <a:gd name="connsiteY1" fmla="*/ 527901 h 829559"/>
                <a:gd name="connsiteX2" fmla="*/ 0 w 1621411"/>
                <a:gd name="connsiteY2" fmla="*/ 0 h 829559"/>
                <a:gd name="connsiteX3" fmla="*/ 0 w 1621411"/>
                <a:gd name="connsiteY3" fmla="*/ 0 h 829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1411" h="829559">
                  <a:moveTo>
                    <a:pt x="1621411" y="829559"/>
                  </a:moveTo>
                  <a:cubicBezTo>
                    <a:pt x="1403023" y="747860"/>
                    <a:pt x="1184635" y="666161"/>
                    <a:pt x="914400" y="527901"/>
                  </a:cubicBezTo>
                  <a:cubicBezTo>
                    <a:pt x="644165" y="389641"/>
                    <a:pt x="0" y="0"/>
                    <a:pt x="0" y="0"/>
                  </a:cubicBez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5A8B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1" name="Группа 60"/>
          <p:cNvGrpSpPr/>
          <p:nvPr/>
        </p:nvGrpSpPr>
        <p:grpSpPr>
          <a:xfrm rot="422815">
            <a:off x="4468387" y="3839886"/>
            <a:ext cx="3286148" cy="1777715"/>
            <a:chOff x="5670637" y="-205135"/>
            <a:chExt cx="3286148" cy="1777715"/>
          </a:xfrm>
        </p:grpSpPr>
        <p:grpSp>
          <p:nvGrpSpPr>
            <p:cNvPr id="62" name="Группа 10"/>
            <p:cNvGrpSpPr/>
            <p:nvPr/>
          </p:nvGrpSpPr>
          <p:grpSpPr>
            <a:xfrm rot="245942">
              <a:off x="5670637" y="-205135"/>
              <a:ext cx="3286148" cy="1777715"/>
              <a:chOff x="1571604" y="2437103"/>
              <a:chExt cx="3286148" cy="1777715"/>
            </a:xfrm>
          </p:grpSpPr>
          <p:sp>
            <p:nvSpPr>
              <p:cNvPr id="68" name="Овал 67"/>
              <p:cNvSpPr/>
              <p:nvPr/>
            </p:nvSpPr>
            <p:spPr>
              <a:xfrm>
                <a:off x="1571604" y="3500438"/>
                <a:ext cx="3286148" cy="71438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9" name="Овал 68"/>
              <p:cNvSpPr/>
              <p:nvPr/>
            </p:nvSpPr>
            <p:spPr>
              <a:xfrm rot="21550475" flipV="1">
                <a:off x="2512818" y="2437103"/>
                <a:ext cx="1330292" cy="1313815"/>
              </a:xfrm>
              <a:prstGeom prst="ellipse">
                <a:avLst/>
              </a:prstGeom>
              <a:solidFill>
                <a:srgbClr val="00B0F0">
                  <a:alpha val="52000"/>
                </a:srgbClr>
              </a:solidFill>
              <a:ln>
                <a:solidFill>
                  <a:srgbClr val="00B0F0"/>
                </a:solidFill>
              </a:ln>
              <a:scene3d>
                <a:camera prst="isometricOffAxis1Top"/>
                <a:lightRig rig="threePt" dir="t"/>
              </a:scene3d>
              <a:sp3d>
                <a:bevelT w="692150" h="7048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3" name="Овал 62"/>
            <p:cNvSpPr/>
            <p:nvPr/>
          </p:nvSpPr>
          <p:spPr>
            <a:xfrm rot="1352857">
              <a:off x="5810652" y="995048"/>
              <a:ext cx="390956" cy="22443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64" name="Овал 63"/>
            <p:cNvSpPr/>
            <p:nvPr/>
          </p:nvSpPr>
          <p:spPr>
            <a:xfrm rot="314613">
              <a:off x="6382657" y="1216973"/>
              <a:ext cx="428628" cy="21431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65" name="Овал 64"/>
            <p:cNvSpPr/>
            <p:nvPr/>
          </p:nvSpPr>
          <p:spPr>
            <a:xfrm rot="314613">
              <a:off x="7009788" y="1304998"/>
              <a:ext cx="428628" cy="21431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66" name="Овал 65"/>
            <p:cNvSpPr/>
            <p:nvPr/>
          </p:nvSpPr>
          <p:spPr>
            <a:xfrm rot="21328159">
              <a:off x="7652730" y="1304996"/>
              <a:ext cx="428628" cy="21431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67" name="Овал 66"/>
            <p:cNvSpPr/>
            <p:nvPr/>
          </p:nvSpPr>
          <p:spPr>
            <a:xfrm rot="20616120">
              <a:off x="8308310" y="1199128"/>
              <a:ext cx="428628" cy="21431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18601" r="41667" b="57440"/>
          <a:stretch/>
        </p:blipFill>
        <p:spPr bwMode="auto">
          <a:xfrm rot="11097109" flipH="1" flipV="1">
            <a:off x="8300637" y="6821758"/>
            <a:ext cx="653251" cy="3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18601" r="41667" b="57440"/>
          <a:stretch/>
        </p:blipFill>
        <p:spPr bwMode="auto">
          <a:xfrm rot="11097109" flipH="1" flipV="1">
            <a:off x="8817375" y="6821758"/>
            <a:ext cx="653251" cy="3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7" name="Группа 96"/>
          <p:cNvGrpSpPr/>
          <p:nvPr/>
        </p:nvGrpSpPr>
        <p:grpSpPr>
          <a:xfrm rot="906661">
            <a:off x="9076176" y="3638826"/>
            <a:ext cx="4219976" cy="2651590"/>
            <a:chOff x="155575" y="-144463"/>
            <a:chExt cx="4219976" cy="2651590"/>
          </a:xfrm>
        </p:grpSpPr>
        <p:sp>
          <p:nvSpPr>
            <p:cNvPr id="98" name="AutoShape 4" descr="http://perego-shop.ru/gallery/images/2025064_voennyi-samolet-png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9" name="Овал 98"/>
            <p:cNvSpPr/>
            <p:nvPr/>
          </p:nvSpPr>
          <p:spPr>
            <a:xfrm>
              <a:off x="1369810" y="1407414"/>
              <a:ext cx="110992" cy="110992"/>
            </a:xfrm>
            <a:prstGeom prst="ellipse">
              <a:avLst/>
            </a:prstGeom>
            <a:solidFill>
              <a:srgbClr val="808000"/>
            </a:solidFill>
            <a:ln>
              <a:noFill/>
            </a:ln>
            <a:scene3d>
              <a:camera prst="isometricOffAxis1Left">
                <a:rot lat="20276657" lon="4087861" rev="99912"/>
              </a:camera>
              <a:lightRig rig="threePt" dir="t"/>
            </a:scene3d>
            <a:sp3d>
              <a:bevelB w="0" h="14732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0" name="Picture 12"/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88381" flipV="1">
              <a:off x="1699911" y="346693"/>
              <a:ext cx="1905000" cy="1162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Овал 100"/>
            <p:cNvSpPr/>
            <p:nvPr/>
          </p:nvSpPr>
          <p:spPr>
            <a:xfrm rot="209428" flipV="1">
              <a:off x="3546247" y="676022"/>
              <a:ext cx="100257" cy="100257"/>
            </a:xfrm>
            <a:prstGeom prst="ellipse">
              <a:avLst/>
            </a:prstGeom>
            <a:solidFill>
              <a:srgbClr val="2B2A00"/>
            </a:solidFill>
            <a:ln>
              <a:noFill/>
            </a:ln>
            <a:scene3d>
              <a:camera prst="isometricOffAxis2Right"/>
              <a:lightRig rig="threePt" dir="t"/>
            </a:scene3d>
            <a:sp3d prstMaterial="metal">
              <a:bevelT w="44450" h="635000"/>
              <a:bevelB w="44450" h="635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02" name="Прямая соединительная линия 101"/>
            <p:cNvCxnSpPr/>
            <p:nvPr/>
          </p:nvCxnSpPr>
          <p:spPr>
            <a:xfrm>
              <a:off x="527563" y="1155348"/>
              <a:ext cx="344631" cy="74438"/>
            </a:xfrm>
            <a:prstGeom prst="line">
              <a:avLst/>
            </a:prstGeom>
            <a:solidFill>
              <a:srgbClr val="605E00"/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Овал 102"/>
            <p:cNvSpPr/>
            <p:nvPr/>
          </p:nvSpPr>
          <p:spPr>
            <a:xfrm flipH="1">
              <a:off x="383098" y="960916"/>
              <a:ext cx="441961" cy="441961"/>
            </a:xfrm>
            <a:prstGeom prst="ellipse">
              <a:avLst/>
            </a:prstGeom>
            <a:solidFill>
              <a:srgbClr val="808000"/>
            </a:solidFill>
            <a:ln>
              <a:noFill/>
            </a:ln>
            <a:scene3d>
              <a:camera prst="isometricOffAxis1Left">
                <a:rot lat="20276657" lon="4087861" rev="99912"/>
              </a:camera>
              <a:lightRig rig="threePt" dir="t"/>
            </a:scene3d>
            <a:sp3d>
              <a:bevelT w="304800" h="2540000"/>
              <a:bevelB w="95250" h="14732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" name="Picture 12"/>
            <p:cNvPicPr>
              <a:picLocks noChangeAspect="1" noChangeArrowheads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8076">
              <a:off x="1620238" y="1345077"/>
              <a:ext cx="1905000" cy="1162050"/>
            </a:xfrm>
            <a:prstGeom prst="rect">
              <a:avLst/>
            </a:prstGeom>
            <a:noFill/>
            <a:ln>
              <a:noFill/>
            </a:ln>
            <a:effectLst>
              <a:softEdge rad="254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" name="Овал 104"/>
            <p:cNvSpPr/>
            <p:nvPr/>
          </p:nvSpPr>
          <p:spPr>
            <a:xfrm rot="21390572">
              <a:off x="3319716" y="2319177"/>
              <a:ext cx="100257" cy="100257"/>
            </a:xfrm>
            <a:prstGeom prst="ellipse">
              <a:avLst/>
            </a:prstGeom>
            <a:solidFill>
              <a:srgbClr val="2B2A00"/>
            </a:solidFill>
            <a:ln>
              <a:noFill/>
            </a:ln>
            <a:scene3d>
              <a:camera prst="isometricOffAxis2Right"/>
              <a:lightRig rig="threePt" dir="t"/>
            </a:scene3d>
            <a:sp3d prstMaterial="metal">
              <a:bevelT w="44450" h="635000"/>
              <a:bevelB w="44450" h="635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6" name="Picture 13"/>
            <p:cNvPicPr>
              <a:picLocks noChangeAspect="1" noChangeArrowheads="1"/>
            </p:cNvPicPr>
            <p:nvPr/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41083">
              <a:off x="3623336" y="542075"/>
              <a:ext cx="752215" cy="1022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" name="Picture 13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83694" flipV="1">
              <a:off x="3577770" y="1600684"/>
              <a:ext cx="628414" cy="703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8" name="Овал 107"/>
            <p:cNvSpPr/>
            <p:nvPr/>
          </p:nvSpPr>
          <p:spPr>
            <a:xfrm rot="522726">
              <a:off x="1287425" y="809889"/>
              <a:ext cx="953513" cy="488334"/>
            </a:xfrm>
            <a:prstGeom prst="ellipse">
              <a:avLst/>
            </a:prstGeom>
            <a:gradFill>
              <a:gsLst>
                <a:gs pos="0">
                  <a:srgbClr val="0053CC"/>
                </a:gs>
                <a:gs pos="39999">
                  <a:srgbClr val="007DFA"/>
                </a:gs>
                <a:gs pos="70000">
                  <a:srgbClr val="5A8BC6"/>
                </a:gs>
              </a:gsLst>
              <a:lin ang="5400000" scaled="0"/>
            </a:gradFill>
            <a:ln>
              <a:noFill/>
            </a:ln>
            <a:scene3d>
              <a:camera prst="isometricOffAxis2Top">
                <a:rot lat="18075715" lon="3207254" rev="18741448"/>
              </a:camera>
              <a:lightRig rig="threePt" dir="t"/>
            </a:scene3d>
            <a:sp3d>
              <a:bevelT w="6540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" name="Группа 3"/>
          <p:cNvGrpSpPr/>
          <p:nvPr/>
        </p:nvGrpSpPr>
        <p:grpSpPr>
          <a:xfrm rot="162288">
            <a:off x="-3820867" y="2013787"/>
            <a:ext cx="4174194" cy="2757811"/>
            <a:chOff x="-1972729" y="779902"/>
            <a:chExt cx="4174194" cy="2757811"/>
          </a:xfrm>
        </p:grpSpPr>
        <p:grpSp>
          <p:nvGrpSpPr>
            <p:cNvPr id="84" name="Группа 83"/>
            <p:cNvGrpSpPr/>
            <p:nvPr/>
          </p:nvGrpSpPr>
          <p:grpSpPr>
            <a:xfrm rot="8956478">
              <a:off x="-1368436" y="779902"/>
              <a:ext cx="3569901" cy="2651590"/>
              <a:chOff x="155575" y="-144463"/>
              <a:chExt cx="3569901" cy="2651590"/>
            </a:xfrm>
          </p:grpSpPr>
          <p:pic>
            <p:nvPicPr>
              <p:cNvPr id="91" name="Picture 12"/>
              <p:cNvPicPr>
                <a:picLocks noChangeAspect="1" noChangeArrowheads="1"/>
              </p:cNvPicPr>
              <p:nvPr/>
            </p:nvPicPr>
            <p:blipFill>
              <a:blip r:embed="rId1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8076">
                <a:off x="1620238" y="1345077"/>
                <a:ext cx="1905000" cy="1162050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254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" name="Овал 91"/>
              <p:cNvSpPr/>
              <p:nvPr/>
            </p:nvSpPr>
            <p:spPr>
              <a:xfrm rot="21390572">
                <a:off x="3319716" y="2319177"/>
                <a:ext cx="100257" cy="100257"/>
              </a:xfrm>
              <a:prstGeom prst="ellipse">
                <a:avLst/>
              </a:prstGeom>
              <a:solidFill>
                <a:srgbClr val="2B2A00"/>
              </a:solidFill>
              <a:ln>
                <a:noFill/>
              </a:ln>
              <a:scene3d>
                <a:camera prst="isometricOffAxis2Right"/>
                <a:lightRig rig="threePt" dir="t"/>
              </a:scene3d>
              <a:sp3d prstMaterial="metal">
                <a:bevelT w="44450" h="635000"/>
                <a:bevelB w="44450" h="635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5" name="AutoShape 4" descr="http://perego-shop.ru/gallery/images/2025064_voennyi-samolet-png.jpg"/>
              <p:cNvSpPr>
                <a:spLocks noChangeAspect="1" noChangeArrowheads="1"/>
              </p:cNvSpPr>
              <p:nvPr/>
            </p:nvSpPr>
            <p:spPr bwMode="auto">
              <a:xfrm>
                <a:off x="155575" y="-144463"/>
                <a:ext cx="304800" cy="3048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cxnSp>
            <p:nvCxnSpPr>
              <p:cNvPr id="89" name="Прямая соединительная линия 88"/>
              <p:cNvCxnSpPr/>
              <p:nvPr/>
            </p:nvCxnSpPr>
            <p:spPr>
              <a:xfrm>
                <a:off x="527563" y="1155348"/>
                <a:ext cx="344631" cy="74438"/>
              </a:xfrm>
              <a:prstGeom prst="line">
                <a:avLst/>
              </a:prstGeom>
              <a:solidFill>
                <a:srgbClr val="605E00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Овал 89"/>
              <p:cNvSpPr/>
              <p:nvPr/>
            </p:nvSpPr>
            <p:spPr>
              <a:xfrm flipH="1">
                <a:off x="383098" y="960916"/>
                <a:ext cx="441961" cy="441961"/>
              </a:xfrm>
              <a:prstGeom prst="ellipse">
                <a:avLst/>
              </a:prstGeom>
              <a:solidFill>
                <a:srgbClr val="808000"/>
              </a:solidFill>
              <a:ln>
                <a:noFill/>
              </a:ln>
              <a:scene3d>
                <a:camera prst="isometricOffAxis1Left">
                  <a:rot lat="20276657" lon="4087861" rev="99912"/>
                </a:camera>
                <a:lightRig rig="threePt" dir="t"/>
              </a:scene3d>
              <a:sp3d>
                <a:bevelT w="304800" h="2540000"/>
                <a:bevelB w="95250" h="14732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5" name="Овал 94"/>
              <p:cNvSpPr/>
              <p:nvPr/>
            </p:nvSpPr>
            <p:spPr>
              <a:xfrm rot="11315863" flipV="1">
                <a:off x="1380890" y="1267463"/>
                <a:ext cx="953513" cy="631486"/>
              </a:xfrm>
              <a:prstGeom prst="ellipse">
                <a:avLst/>
              </a:prstGeom>
              <a:gradFill>
                <a:gsLst>
                  <a:gs pos="0">
                    <a:srgbClr val="0053CC"/>
                  </a:gs>
                  <a:gs pos="39999">
                    <a:srgbClr val="007DFA"/>
                  </a:gs>
                  <a:gs pos="70000">
                    <a:srgbClr val="5A8BC6"/>
                  </a:gs>
                </a:gsLst>
                <a:lin ang="5400000" scaled="0"/>
              </a:gradFill>
              <a:ln>
                <a:noFill/>
              </a:ln>
              <a:scene3d>
                <a:camera prst="isometricOffAxis2Top">
                  <a:rot lat="18075715" lon="3207254" rev="18741448"/>
                </a:camera>
                <a:lightRig rig="threePt" dir="t"/>
              </a:scene3d>
              <a:sp3d>
                <a:bevelT w="654050" h="190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7" name="Picture 12"/>
              <p:cNvPicPr>
                <a:picLocks noChangeAspect="1" noChangeArrowheads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sharpenSoften amount="500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15532" flipV="1">
                <a:off x="1820476" y="248215"/>
                <a:ext cx="1905000" cy="1162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8" name="Овал 87"/>
              <p:cNvSpPr/>
              <p:nvPr/>
            </p:nvSpPr>
            <p:spPr>
              <a:xfrm rot="21576221" flipV="1">
                <a:off x="3557098" y="627254"/>
                <a:ext cx="100257" cy="100257"/>
              </a:xfrm>
              <a:prstGeom prst="ellipse">
                <a:avLst/>
              </a:prstGeom>
              <a:solidFill>
                <a:srgbClr val="2B2A00"/>
              </a:solidFill>
              <a:ln>
                <a:noFill/>
              </a:ln>
              <a:scene3d>
                <a:camera prst="isometricOffAxis2Right"/>
                <a:lightRig rig="threePt" dir="t"/>
              </a:scene3d>
              <a:sp3d prstMaterial="metal">
                <a:bevelT w="44450" h="635000"/>
                <a:bevelB w="44450" h="635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" name="Трапеция 1"/>
            <p:cNvSpPr/>
            <p:nvPr/>
          </p:nvSpPr>
          <p:spPr>
            <a:xfrm rot="20388064">
              <a:off x="-1972729" y="2081985"/>
              <a:ext cx="430032" cy="634748"/>
            </a:xfrm>
            <a:custGeom>
              <a:avLst/>
              <a:gdLst>
                <a:gd name="connsiteX0" fmla="*/ 0 w 609015"/>
                <a:gd name="connsiteY0" fmla="*/ 598526 h 598526"/>
                <a:gd name="connsiteX1" fmla="*/ 0 w 609015"/>
                <a:gd name="connsiteY1" fmla="*/ 0 h 598526"/>
                <a:gd name="connsiteX2" fmla="*/ 609015 w 609015"/>
                <a:gd name="connsiteY2" fmla="*/ 0 h 598526"/>
                <a:gd name="connsiteX3" fmla="*/ 609015 w 609015"/>
                <a:gd name="connsiteY3" fmla="*/ 598526 h 598526"/>
                <a:gd name="connsiteX4" fmla="*/ 0 w 609015"/>
                <a:gd name="connsiteY4" fmla="*/ 598526 h 598526"/>
                <a:gd name="connsiteX0" fmla="*/ 0 w 609015"/>
                <a:gd name="connsiteY0" fmla="*/ 598526 h 598526"/>
                <a:gd name="connsiteX1" fmla="*/ 0 w 609015"/>
                <a:gd name="connsiteY1" fmla="*/ 0 h 598526"/>
                <a:gd name="connsiteX2" fmla="*/ 289701 w 609015"/>
                <a:gd name="connsiteY2" fmla="*/ 72571 h 598526"/>
                <a:gd name="connsiteX3" fmla="*/ 609015 w 609015"/>
                <a:gd name="connsiteY3" fmla="*/ 598526 h 598526"/>
                <a:gd name="connsiteX4" fmla="*/ 0 w 609015"/>
                <a:gd name="connsiteY4" fmla="*/ 598526 h 59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015" h="598526">
                  <a:moveTo>
                    <a:pt x="0" y="598526"/>
                  </a:moveTo>
                  <a:lnTo>
                    <a:pt x="0" y="0"/>
                  </a:lnTo>
                  <a:lnTo>
                    <a:pt x="289701" y="72571"/>
                  </a:lnTo>
                  <a:lnTo>
                    <a:pt x="609015" y="598526"/>
                  </a:lnTo>
                  <a:lnTo>
                    <a:pt x="0" y="598526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Трапеция 1"/>
            <p:cNvSpPr/>
            <p:nvPr/>
          </p:nvSpPr>
          <p:spPr>
            <a:xfrm rot="9201501" flipH="1">
              <a:off x="-1632604" y="2902965"/>
              <a:ext cx="430032" cy="634748"/>
            </a:xfrm>
            <a:custGeom>
              <a:avLst/>
              <a:gdLst>
                <a:gd name="connsiteX0" fmla="*/ 0 w 609015"/>
                <a:gd name="connsiteY0" fmla="*/ 598526 h 598526"/>
                <a:gd name="connsiteX1" fmla="*/ 0 w 609015"/>
                <a:gd name="connsiteY1" fmla="*/ 0 h 598526"/>
                <a:gd name="connsiteX2" fmla="*/ 609015 w 609015"/>
                <a:gd name="connsiteY2" fmla="*/ 0 h 598526"/>
                <a:gd name="connsiteX3" fmla="*/ 609015 w 609015"/>
                <a:gd name="connsiteY3" fmla="*/ 598526 h 598526"/>
                <a:gd name="connsiteX4" fmla="*/ 0 w 609015"/>
                <a:gd name="connsiteY4" fmla="*/ 598526 h 598526"/>
                <a:gd name="connsiteX0" fmla="*/ 0 w 609015"/>
                <a:gd name="connsiteY0" fmla="*/ 598526 h 598526"/>
                <a:gd name="connsiteX1" fmla="*/ 0 w 609015"/>
                <a:gd name="connsiteY1" fmla="*/ 0 h 598526"/>
                <a:gd name="connsiteX2" fmla="*/ 289701 w 609015"/>
                <a:gd name="connsiteY2" fmla="*/ 72571 h 598526"/>
                <a:gd name="connsiteX3" fmla="*/ 609015 w 609015"/>
                <a:gd name="connsiteY3" fmla="*/ 598526 h 598526"/>
                <a:gd name="connsiteX4" fmla="*/ 0 w 609015"/>
                <a:gd name="connsiteY4" fmla="*/ 598526 h 59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015" h="598526">
                  <a:moveTo>
                    <a:pt x="0" y="598526"/>
                  </a:moveTo>
                  <a:lnTo>
                    <a:pt x="0" y="0"/>
                  </a:lnTo>
                  <a:lnTo>
                    <a:pt x="289701" y="72571"/>
                  </a:lnTo>
                  <a:lnTo>
                    <a:pt x="609015" y="598526"/>
                  </a:lnTo>
                  <a:lnTo>
                    <a:pt x="0" y="598526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0" name="Облако 69"/>
          <p:cNvSpPr/>
          <p:nvPr/>
        </p:nvSpPr>
        <p:spPr>
          <a:xfrm>
            <a:off x="3661752" y="-19050"/>
            <a:ext cx="6929486" cy="1928826"/>
          </a:xfrm>
          <a:prstGeom prst="cloud">
            <a:avLst/>
          </a:prstGeom>
          <a:solidFill>
            <a:schemeClr val="bg1">
              <a:alpha val="62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FF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</a:rPr>
              <a:t>АКВАТОРИЯ ОЧИЩЕНА ОТ ЯДОВИТЫХ ОТХОДОВ</a:t>
            </a:r>
          </a:p>
        </p:txBody>
      </p:sp>
      <p:pic>
        <p:nvPicPr>
          <p:cNvPr id="2049" name="Enigma — Красива, спокойная музыка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212320" y="1427408"/>
            <a:ext cx="609600" cy="609600"/>
          </a:xfrm>
          <a:prstGeom prst="rect">
            <a:avLst/>
          </a:prstGeom>
        </p:spPr>
      </p:pic>
      <p:sp>
        <p:nvSpPr>
          <p:cNvPr id="110" name="TextBox 109"/>
          <p:cNvSpPr txBox="1">
            <a:spLocks noChangeArrowheads="1"/>
          </p:cNvSpPr>
          <p:nvPr/>
        </p:nvSpPr>
        <p:spPr bwMode="auto">
          <a:xfrm>
            <a:off x="159909" y="394786"/>
            <a:ext cx="8893175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Работа выполнена обучающейся 4 «Б» класса </a:t>
            </a:r>
          </a:p>
          <a:p>
            <a:pPr algn="ctr" eaLnBrk="1" hangingPunct="1">
              <a:defRPr/>
            </a:pPr>
            <a:r>
              <a:rPr lang="ru-RU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МОУ Гимназии №1 </a:t>
            </a:r>
            <a:r>
              <a:rPr lang="ru-RU" sz="40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г.Лыткарино</a:t>
            </a:r>
            <a:endParaRPr lang="ru-RU" sz="4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1" hangingPunct="1">
              <a:defRPr/>
            </a:pPr>
            <a:endParaRPr lang="ru-RU" sz="2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1" hangingPunct="1">
              <a:defRPr/>
            </a:pPr>
            <a:r>
              <a:rPr lang="ru-RU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</a:t>
            </a:r>
            <a:r>
              <a:rPr lang="ru-RU" sz="40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Султановой</a:t>
            </a:r>
            <a:r>
              <a:rPr lang="ru-RU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Надеждой</a:t>
            </a:r>
          </a:p>
          <a:p>
            <a:pPr algn="ctr" eaLnBrk="1" hangingPunct="1">
              <a:defRPr/>
            </a:pPr>
            <a:endParaRPr lang="ru-RU" sz="4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1" hangingPunct="1">
              <a:defRPr/>
            </a:pPr>
            <a:endParaRPr lang="ru-RU" sz="4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endParaRPr lang="ru-RU" sz="4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1" hangingPunct="1">
              <a:defRPr/>
            </a:pP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Руководитель: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Викульцева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Т.В.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107503" y="458956"/>
            <a:ext cx="892899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Ссылки на заимствованные изображения из сети </a:t>
            </a:r>
            <a:r>
              <a:rPr lang="ru-RU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Internet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b="1" dirty="0">
              <a:solidFill>
                <a:srgbClr val="FFFF00"/>
              </a:solidFill>
              <a:latin typeface="Arial" pitchFamily="34" charset="0"/>
              <a:cs typeface="Arial" pitchFamily="34" charset="0"/>
              <a:hlinkClick r:id="rId23"/>
            </a:endParaRPr>
          </a:p>
          <a:p>
            <a:endParaRPr lang="ru-RU" sz="2000" b="1" dirty="0">
              <a:solidFill>
                <a:srgbClr val="FFFF00"/>
              </a:solidFill>
              <a:latin typeface="Arial" pitchFamily="34" charset="0"/>
              <a:cs typeface="Arial" pitchFamily="34" charset="0"/>
              <a:hlinkClick r:id="rId23"/>
            </a:endParaRPr>
          </a:p>
          <a:p>
            <a:endParaRPr lang="ru-RU" sz="2000" b="1" dirty="0">
              <a:solidFill>
                <a:srgbClr val="FFFF00"/>
              </a:solidFill>
              <a:latin typeface="Arial" pitchFamily="34" charset="0"/>
              <a:cs typeface="Arial" pitchFamily="34" charset="0"/>
              <a:hlinkClick r:id="rId23"/>
            </a:endParaRPr>
          </a:p>
          <a:p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  <a:hlinkClick r:id="rId23"/>
              </a:rPr>
              <a:t>https://sun9-10.userapi.com/UjmMdRSEwj8XJ__7PPap7Z-Dxa4f7q_MgkutVQ/SS6aTIbQn90.jpg</a:t>
            </a:r>
            <a:r>
              <a:rPr lang="ru-RU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endParaRPr lang="ru-RU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  <a:hlinkClick r:id="rId24"/>
              </a:rPr>
              <a:t>https://funart.pro/uploads/posts/2020-04/1586532486_17-p-foni-s-moryami-110.jpg</a:t>
            </a:r>
            <a:endParaRPr lang="ru-RU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endParaRPr lang="ru-RU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  <a:hlinkClick r:id="rId25"/>
              </a:rPr>
              <a:t>https://thumbs.gfycat.com/GenerousBountifulDamselfly-max-1mb.gif</a:t>
            </a:r>
            <a:endParaRPr lang="ru-RU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endParaRPr lang="ru-RU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  <a:hlinkClick r:id="rId26"/>
              </a:rPr>
              <a:t>https://mscharrer.net/povray/whirlpool/whirlpool.gif</a:t>
            </a:r>
            <a:endParaRPr lang="ru-RU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endParaRPr lang="ru-RU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endParaRPr lang="ru-RU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endParaRPr lang="ru-RU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14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733 -0.54653 L 0.01928 -0.40949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0" autoRev="1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1000" autoRev="1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1000" autoRev="1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autoRev="1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3073 -0.20602 " pathEditMode="relative" ptsTypes="AA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3073 -0.20602 " pathEditMode="relative" ptsTypes="AA">
                                      <p:cBhvr>
                                        <p:cTn id="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3073 -0.20602 " pathEditMode="relative" ptsTypes="AA">
                                      <p:cBhvr>
                                        <p:cTn id="4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3073 -0.20602 " pathEditMode="relative" ptsTypes="AA">
                                      <p:cBhvr>
                                        <p:cTn id="4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60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1649 -0.12615 " pathEditMode="relative" ptsTypes="AA">
                                      <p:cBhvr>
                                        <p:cTn id="4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1649 -0.12615 " pathEditMode="relative" ptsTypes="AA">
                                      <p:cBhvr>
                                        <p:cTn id="4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1649 -0.12615 " pathEditMode="relative" ptsTypes="AA">
                                      <p:cBhvr>
                                        <p:cTn id="4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80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073 -0.20602 L 0.33073 -0.9284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792 -0.25463 L 0.34253 -0.7180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" y="-232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649 -0.12616 L -0.11267 -0.5944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23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649 -0.12616 L -0.2401 -0.9199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" y="-3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200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754 -0.17361 L 0.52101 -0.52824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" y="-17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33333E-6 L 0.44879 -0.2078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31" y="-10394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59259E-6 L -0.2901 -0.17129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14" y="-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4000"/>
                            </p:stCondLst>
                            <p:childTnLst>
                              <p:par>
                                <p:cTn id="6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9000"/>
                            </p:stCondLst>
                            <p:childTnLst>
                              <p:par>
                                <p:cTn id="11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7" presetID="53" presetClass="exit" presetSubtype="3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2000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20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2000"/>
                            </p:stCondLst>
                            <p:childTnLst>
                              <p:par>
                                <p:cTn id="1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3000"/>
                            </p:stCondLst>
                            <p:childTnLst>
                              <p:par>
                                <p:cTn id="12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2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5000"/>
                            </p:stCondLst>
                            <p:childTnLst>
                              <p:par>
                                <p:cTn id="1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6000"/>
                            </p:stCondLst>
                            <p:childTnLst>
                              <p:par>
                                <p:cTn id="14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8000"/>
                            </p:stCondLst>
                            <p:childTnLst>
                              <p:par>
                                <p:cTn id="14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9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3" presetID="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54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7500"/>
                            </p:stCondLst>
                            <p:childTnLst>
                              <p:par>
                                <p:cTn id="1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9500"/>
                            </p:stCondLst>
                            <p:childTnLst>
                              <p:par>
                                <p:cTn id="16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07407E-6 L 0.01284 -0.4132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" y="-207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2" dur="2000" fill="hold"/>
                                        <p:tgtEl>
                                          <p:spTgt spid="61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1500"/>
                            </p:stCondLst>
                            <p:childTnLst>
                              <p:par>
                                <p:cTn id="17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2500"/>
                            </p:stCondLst>
                            <p:childTnLst>
                              <p:par>
                                <p:cTn id="180" presetID="55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4500"/>
                            </p:stCondLst>
                            <p:childTnLst>
                              <p:par>
                                <p:cTn id="189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4 -0.40023 L 0.15035 -0.59908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" y="-100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6500"/>
                            </p:stCondLst>
                            <p:childTnLst>
                              <p:par>
                                <p:cTn id="19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5" dur="1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61500"/>
                            </p:stCondLst>
                            <p:childTnLst>
                              <p:par>
                                <p:cTn id="202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3" dur="3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6500"/>
                            </p:stCondLst>
                            <p:childTnLst>
                              <p:par>
                                <p:cTn id="20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78 -0.20787 L 1.81562 -0.88611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33" y="-33912"/>
                                    </p:animMotion>
                                  </p:childTnLst>
                                </p:cTn>
                              </p:par>
                              <p:par>
                                <p:cTn id="2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01 -0.17129 L -1.56579 -1.05324 " pathEditMode="relative" rAng="0" ptsTypes="AA">
                                      <p:cBhvr>
                                        <p:cTn id="212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785" y="-44097"/>
                                    </p:animMotion>
                                  </p:childTnLst>
                                </p:cTn>
                              </p:par>
                              <p:par>
                                <p:cTn id="213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4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8500"/>
                            </p:stCondLst>
                            <p:childTnLst>
                              <p:par>
                                <p:cTn id="21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9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3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0500"/>
                            </p:stCondLst>
                            <p:childTnLst>
                              <p:par>
                                <p:cTn id="227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354 -0.15746 L 0.04218 0.09665 " pathEditMode="relative" rAng="0" ptsTypes="AA">
                                      <p:cBhvr>
                                        <p:cTn id="23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76" y="12694"/>
                                    </p:animMotion>
                                  </p:childTnLst>
                                </p:cTn>
                              </p:par>
                              <p:par>
                                <p:cTn id="2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8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23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649 -0.12605 L -1.4842 -0.35176 " pathEditMode="relative" rAng="0" ptsTypes="AA">
                                      <p:cBhvr>
                                        <p:cTn id="240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385" y="-112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5500"/>
                            </p:stCondLst>
                            <p:childTnLst>
                              <p:par>
                                <p:cTn id="242" presetID="2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15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5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90500"/>
                            </p:stCondLst>
                            <p:childTnLst>
                              <p:par>
                                <p:cTn id="247" presetID="2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5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5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">
                <p:cTn id="25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 numSld="3">
                <p:cTn id="2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  <p:bldLst>
      <p:bldP spid="36" grpId="0"/>
      <p:bldP spid="2048" grpId="1" animBg="1"/>
      <p:bldP spid="2048" grpId="2" animBg="1"/>
      <p:bldP spid="34" grpId="0" animBg="1"/>
      <p:bldP spid="34" grpId="1" animBg="1"/>
      <p:bldP spid="34" grpId="3" animBg="1"/>
      <p:bldP spid="50" grpId="0" animBg="1"/>
      <p:bldP spid="50" grpId="1" animBg="1"/>
      <p:bldP spid="51" grpId="0" animBg="1"/>
      <p:bldP spid="51" grpId="1" animBg="1"/>
      <p:bldP spid="70" grpId="0" animBg="1"/>
      <p:bldP spid="70" grpId="1" animBg="1"/>
      <p:bldP spid="110" grpId="0"/>
      <p:bldP spid="1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Группа 95"/>
          <p:cNvGrpSpPr/>
          <p:nvPr/>
        </p:nvGrpSpPr>
        <p:grpSpPr>
          <a:xfrm>
            <a:off x="231643" y="1437564"/>
            <a:ext cx="9289033" cy="4525798"/>
            <a:chOff x="-252538" y="1124744"/>
            <a:chExt cx="9289033" cy="4525798"/>
          </a:xfrm>
        </p:grpSpPr>
        <p:sp>
          <p:nvSpPr>
            <p:cNvPr id="4" name="Блок-схема: подготовка 3"/>
            <p:cNvSpPr/>
            <p:nvPr/>
          </p:nvSpPr>
          <p:spPr>
            <a:xfrm flipH="1" flipV="1">
              <a:off x="-252538" y="3265549"/>
              <a:ext cx="9289033" cy="2384993"/>
            </a:xfrm>
            <a:prstGeom prst="flowChartPreparation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isometricOffAxis2Top"/>
              <a:lightRig rig="twoPt" dir="t"/>
            </a:scene3d>
            <a:sp3d prstMaterial="metal">
              <a:bevelT w="0" h="0" prst="softRound"/>
              <a:bevelB w="1219200" h="18986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Овал 5"/>
            <p:cNvSpPr/>
            <p:nvPr/>
          </p:nvSpPr>
          <p:spPr>
            <a:xfrm>
              <a:off x="2483768" y="4836475"/>
              <a:ext cx="360040" cy="36004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 prstMaterial="plastic"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3008819" y="4951899"/>
              <a:ext cx="360040" cy="36004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Овал 8"/>
            <p:cNvSpPr/>
            <p:nvPr/>
          </p:nvSpPr>
          <p:spPr>
            <a:xfrm>
              <a:off x="3587996" y="5065526"/>
              <a:ext cx="360040" cy="36004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4" name="Группа 13"/>
            <p:cNvGrpSpPr/>
            <p:nvPr/>
          </p:nvGrpSpPr>
          <p:grpSpPr>
            <a:xfrm>
              <a:off x="1490119" y="4764912"/>
              <a:ext cx="531879" cy="525591"/>
              <a:chOff x="4391976" y="5448400"/>
              <a:chExt cx="798349" cy="788912"/>
            </a:xfrm>
          </p:grpSpPr>
          <p:sp>
            <p:nvSpPr>
              <p:cNvPr id="7" name="Арка 6"/>
              <p:cNvSpPr/>
              <p:nvPr/>
            </p:nvSpPr>
            <p:spPr>
              <a:xfrm rot="10800000">
                <a:off x="4432062" y="5596606"/>
                <a:ext cx="716001" cy="640706"/>
              </a:xfrm>
              <a:prstGeom prst="blockArc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h="50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Прямоугольный треугольник 9"/>
              <p:cNvSpPr/>
              <p:nvPr/>
            </p:nvSpPr>
            <p:spPr>
              <a:xfrm flipH="1">
                <a:off x="4938296" y="5805264"/>
                <a:ext cx="252029" cy="138664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Прямоугольный треугольник 11"/>
              <p:cNvSpPr/>
              <p:nvPr/>
            </p:nvSpPr>
            <p:spPr>
              <a:xfrm>
                <a:off x="4391976" y="5807198"/>
                <a:ext cx="252029" cy="138664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Прямоугольник 10"/>
              <p:cNvSpPr/>
              <p:nvPr/>
            </p:nvSpPr>
            <p:spPr>
              <a:xfrm>
                <a:off x="4716016" y="5697427"/>
                <a:ext cx="119766" cy="39586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Кольцо 12"/>
              <p:cNvSpPr/>
              <p:nvPr/>
            </p:nvSpPr>
            <p:spPr>
              <a:xfrm>
                <a:off x="4634480" y="5448400"/>
                <a:ext cx="294291" cy="280667"/>
              </a:xfrm>
              <a:prstGeom prst="donu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h="317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4" name="Равнобедренный треугольник 23"/>
            <p:cNvSpPr/>
            <p:nvPr/>
          </p:nvSpPr>
          <p:spPr>
            <a:xfrm flipV="1">
              <a:off x="5994403" y="1639504"/>
              <a:ext cx="1478022" cy="18065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  <a:scene3d>
              <a:camera prst="isometricOffAxis2Righ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4" name="Группа 33"/>
            <p:cNvGrpSpPr/>
            <p:nvPr/>
          </p:nvGrpSpPr>
          <p:grpSpPr>
            <a:xfrm>
              <a:off x="3505546" y="1974642"/>
              <a:ext cx="3688938" cy="2787116"/>
              <a:chOff x="3176140" y="2010036"/>
              <a:chExt cx="3688938" cy="2787116"/>
            </a:xfrm>
          </p:grpSpPr>
          <p:sp>
            <p:nvSpPr>
              <p:cNvPr id="79" name="Овал 78"/>
              <p:cNvSpPr/>
              <p:nvPr/>
            </p:nvSpPr>
            <p:spPr>
              <a:xfrm rot="17613859">
                <a:off x="4064828" y="3066960"/>
                <a:ext cx="118097" cy="118097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scene3d>
                <a:camera prst="isometricOffAxis2Top"/>
                <a:lightRig rig="threePt" dir="t"/>
              </a:scene3d>
              <a:sp3d>
                <a:bevelT w="12700" h="635000" prst="convex"/>
                <a:bevelB w="0" h="317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" name="Овал 21"/>
              <p:cNvSpPr/>
              <p:nvPr/>
            </p:nvSpPr>
            <p:spPr>
              <a:xfrm rot="17613859">
                <a:off x="3274497" y="3684939"/>
                <a:ext cx="141697" cy="141697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scene3d>
                <a:camera prst="isometricOffAxis2Top"/>
                <a:lightRig rig="threePt" dir="t"/>
              </a:scene3d>
              <a:sp3d>
                <a:bevelT w="12700" h="635000" prst="convex"/>
                <a:bevelB w="0" h="635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20" name="Группа 19"/>
              <p:cNvGrpSpPr/>
              <p:nvPr/>
            </p:nvGrpSpPr>
            <p:grpSpPr>
              <a:xfrm>
                <a:off x="4424424" y="3501008"/>
                <a:ext cx="2416768" cy="1296144"/>
                <a:chOff x="4205096" y="3786331"/>
                <a:chExt cx="2416768" cy="1296144"/>
              </a:xfrm>
            </p:grpSpPr>
            <p:sp>
              <p:nvSpPr>
                <p:cNvPr id="18" name="Арка 17"/>
                <p:cNvSpPr/>
                <p:nvPr/>
              </p:nvSpPr>
              <p:spPr>
                <a:xfrm rot="15983645" flipH="1">
                  <a:off x="4765408" y="3226019"/>
                  <a:ext cx="1296144" cy="2416768"/>
                </a:xfrm>
                <a:prstGeom prst="blockArc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scene3d>
                  <a:camera prst="isometricOffAxis2Top">
                    <a:rot lat="20431389" lon="17066633" rev="21020634"/>
                  </a:camera>
                  <a:lightRig rig="threePt" dir="t"/>
                </a:scene3d>
                <a:sp3d>
                  <a:bevelT w="0" h="482600"/>
                  <a:bevelB w="0" h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" name="Скругленный прямоугольник 18"/>
                <p:cNvSpPr/>
                <p:nvPr/>
              </p:nvSpPr>
              <p:spPr>
                <a:xfrm rot="644917">
                  <a:off x="4288047" y="4602372"/>
                  <a:ext cx="288032" cy="349527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1" name="Скругленный прямоугольник 20"/>
                <p:cNvSpPr/>
                <p:nvPr/>
              </p:nvSpPr>
              <p:spPr>
                <a:xfrm rot="571290">
                  <a:off x="4697856" y="4693835"/>
                  <a:ext cx="288032" cy="349527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67" name="Овал 66"/>
              <p:cNvSpPr/>
              <p:nvPr/>
            </p:nvSpPr>
            <p:spPr>
              <a:xfrm rot="16200000">
                <a:off x="3176140" y="4325166"/>
                <a:ext cx="141697" cy="141697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scene3d>
                <a:camera prst="isometricOffAxis2Top"/>
                <a:lightRig rig="threePt" dir="t"/>
              </a:scene3d>
              <a:sp3d>
                <a:bevelT w="12700" h="635000" prst="convex"/>
                <a:bevelB w="0" h="635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69" name="Группа 68"/>
              <p:cNvGrpSpPr/>
              <p:nvPr/>
            </p:nvGrpSpPr>
            <p:grpSpPr>
              <a:xfrm>
                <a:off x="4717218" y="3207315"/>
                <a:ext cx="2147860" cy="1179781"/>
                <a:chOff x="4205096" y="3786331"/>
                <a:chExt cx="2416768" cy="1296144"/>
              </a:xfrm>
            </p:grpSpPr>
            <p:sp>
              <p:nvSpPr>
                <p:cNvPr id="70" name="Арка 69"/>
                <p:cNvSpPr/>
                <p:nvPr/>
              </p:nvSpPr>
              <p:spPr>
                <a:xfrm rot="15983645" flipH="1">
                  <a:off x="4765408" y="3226019"/>
                  <a:ext cx="1296144" cy="2416768"/>
                </a:xfrm>
                <a:prstGeom prst="blockArc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scene3d>
                  <a:camera prst="isometricOffAxis2Top">
                    <a:rot lat="20431389" lon="17066633" rev="21020634"/>
                  </a:camera>
                  <a:lightRig rig="threePt" dir="t"/>
                </a:scene3d>
                <a:sp3d>
                  <a:bevelT w="0" h="482600"/>
                  <a:bevelB w="0" h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2" name="Скругленный прямоугольник 71"/>
                <p:cNvSpPr/>
                <p:nvPr/>
              </p:nvSpPr>
              <p:spPr>
                <a:xfrm rot="571290">
                  <a:off x="4688216" y="4806864"/>
                  <a:ext cx="155636" cy="224948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7" name="Скругленный прямоугольник 76"/>
                <p:cNvSpPr/>
                <p:nvPr/>
              </p:nvSpPr>
              <p:spPr>
                <a:xfrm rot="571290">
                  <a:off x="4467458" y="4753099"/>
                  <a:ext cx="155636" cy="224948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8" name="Скругленный прямоугольник 77"/>
                <p:cNvSpPr/>
                <p:nvPr/>
              </p:nvSpPr>
              <p:spPr>
                <a:xfrm rot="571290">
                  <a:off x="4255069" y="4692543"/>
                  <a:ext cx="155636" cy="224948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73" name="Группа 72"/>
              <p:cNvGrpSpPr/>
              <p:nvPr/>
            </p:nvGrpSpPr>
            <p:grpSpPr>
              <a:xfrm>
                <a:off x="4945227" y="2884017"/>
                <a:ext cx="1845158" cy="989582"/>
                <a:chOff x="4205096" y="3786331"/>
                <a:chExt cx="2416768" cy="1296144"/>
              </a:xfrm>
            </p:grpSpPr>
            <p:sp>
              <p:nvSpPr>
                <p:cNvPr id="74" name="Арка 73"/>
                <p:cNvSpPr/>
                <p:nvPr/>
              </p:nvSpPr>
              <p:spPr>
                <a:xfrm rot="15983645" flipH="1">
                  <a:off x="4765408" y="3226019"/>
                  <a:ext cx="1296144" cy="2416768"/>
                </a:xfrm>
                <a:prstGeom prst="blockArc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scene3d>
                  <a:camera prst="isometricOffAxis2Top">
                    <a:rot lat="20431389" lon="17066633" rev="21020634"/>
                  </a:camera>
                  <a:lightRig rig="threePt" dir="t"/>
                </a:scene3d>
                <a:sp3d>
                  <a:bevelT w="0" h="482600"/>
                  <a:bevelB w="0" h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5" name="Скругленный прямоугольник 74"/>
                <p:cNvSpPr/>
                <p:nvPr/>
              </p:nvSpPr>
              <p:spPr>
                <a:xfrm rot="644917">
                  <a:off x="4288047" y="4602372"/>
                  <a:ext cx="288032" cy="349527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6" name="Скругленный прямоугольник 75"/>
                <p:cNvSpPr/>
                <p:nvPr/>
              </p:nvSpPr>
              <p:spPr>
                <a:xfrm rot="571290">
                  <a:off x="4697856" y="4693835"/>
                  <a:ext cx="288032" cy="349527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23" name="Группа 22"/>
              <p:cNvGrpSpPr/>
              <p:nvPr/>
            </p:nvGrpSpPr>
            <p:grpSpPr>
              <a:xfrm>
                <a:off x="5368981" y="2010036"/>
                <a:ext cx="664215" cy="1441433"/>
                <a:chOff x="5148064" y="1847580"/>
                <a:chExt cx="1208896" cy="2623454"/>
              </a:xfrm>
            </p:grpSpPr>
            <p:sp>
              <p:nvSpPr>
                <p:cNvPr id="5" name="Овал 4"/>
                <p:cNvSpPr/>
                <p:nvPr/>
              </p:nvSpPr>
              <p:spPr>
                <a:xfrm>
                  <a:off x="5148064" y="3265551"/>
                  <a:ext cx="1205483" cy="1205483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scene3d>
                  <a:camera prst="isometricOffAxis2Top"/>
                  <a:lightRig rig="threePt" dir="t"/>
                </a:scene3d>
                <a:sp3d>
                  <a:bevelT w="0" h="1778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6" name="Овал 15"/>
                <p:cNvSpPr/>
                <p:nvPr/>
              </p:nvSpPr>
              <p:spPr>
                <a:xfrm>
                  <a:off x="5150337" y="3052941"/>
                  <a:ext cx="1205483" cy="120548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isometricOffAxis2Top"/>
                  <a:lightRig rig="threePt" dir="t"/>
                </a:scene3d>
                <a:sp3d>
                  <a:bevelT w="0" h="254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7" name="Овал 16"/>
                <p:cNvSpPr/>
                <p:nvPr/>
              </p:nvSpPr>
              <p:spPr>
                <a:xfrm>
                  <a:off x="5151477" y="1847580"/>
                  <a:ext cx="1205483" cy="1205482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scene3d>
                  <a:camera prst="isometricOffAxis2Top"/>
                  <a:lightRig rig="threePt" dir="t"/>
                </a:scene3d>
                <a:sp3d>
                  <a:bevelT w="0" h="762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80" name="Овал 79"/>
              <p:cNvSpPr/>
              <p:nvPr/>
            </p:nvSpPr>
            <p:spPr>
              <a:xfrm rot="16200000">
                <a:off x="3990644" y="3596127"/>
                <a:ext cx="118097" cy="118097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scene3d>
                <a:camera prst="isometricOffAxis2Top"/>
                <a:lightRig rig="threePt" dir="t"/>
              </a:scene3d>
              <a:sp3d>
                <a:bevelT w="12700" h="635000" prst="convex"/>
                <a:bevelB w="0" h="317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4" name="Группа 43"/>
            <p:cNvGrpSpPr/>
            <p:nvPr/>
          </p:nvGrpSpPr>
          <p:grpSpPr>
            <a:xfrm>
              <a:off x="6197212" y="1124744"/>
              <a:ext cx="958475" cy="3879207"/>
              <a:chOff x="6197212" y="1124744"/>
              <a:chExt cx="958475" cy="3879207"/>
            </a:xfrm>
          </p:grpSpPr>
          <p:sp>
            <p:nvSpPr>
              <p:cNvPr id="66" name="Овал 65"/>
              <p:cNvSpPr/>
              <p:nvPr/>
            </p:nvSpPr>
            <p:spPr>
              <a:xfrm rot="20616479">
                <a:off x="6616609" y="2878793"/>
                <a:ext cx="157934" cy="15793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isometricOffAxis2Top">
                  <a:rot lat="18075712" lon="3207253" rev="18141440"/>
                </a:camera>
                <a:lightRig rig="threePt" dir="t"/>
              </a:scene3d>
              <a:sp3d prstMaterial="plastic">
                <a:bevelT w="0" h="63500"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Овал 24"/>
              <p:cNvSpPr/>
              <p:nvPr/>
            </p:nvSpPr>
            <p:spPr>
              <a:xfrm>
                <a:off x="6662565" y="1124744"/>
                <a:ext cx="70849" cy="70849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  <a:scene3d>
                <a:camera prst="isometricOffAxis2Top"/>
                <a:lightRig rig="threePt" dir="t"/>
              </a:scene3d>
              <a:sp3d>
                <a:bevelB w="0" h="3810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27" name="Прямая соединительная линия 26"/>
              <p:cNvCxnSpPr>
                <a:stCxn id="25" idx="3"/>
              </p:cNvCxnSpPr>
              <p:nvPr/>
            </p:nvCxnSpPr>
            <p:spPr>
              <a:xfrm flipH="1">
                <a:off x="6437632" y="1185217"/>
                <a:ext cx="235309" cy="648353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Прямая соединительная линия 29"/>
              <p:cNvCxnSpPr/>
              <p:nvPr/>
            </p:nvCxnSpPr>
            <p:spPr>
              <a:xfrm>
                <a:off x="6716461" y="1181424"/>
                <a:ext cx="297235" cy="287109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7" name="Прямая соединительная линия 1026"/>
              <p:cNvCxnSpPr>
                <a:stCxn id="25" idx="2"/>
              </p:cNvCxnSpPr>
              <p:nvPr/>
            </p:nvCxnSpPr>
            <p:spPr>
              <a:xfrm flipH="1">
                <a:off x="6584716" y="1160169"/>
                <a:ext cx="77849" cy="596396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9" name="Прямая соединительная линия 1028"/>
              <p:cNvCxnSpPr/>
              <p:nvPr/>
            </p:nvCxnSpPr>
            <p:spPr>
              <a:xfrm flipH="1" flipV="1">
                <a:off x="6718504" y="1222082"/>
                <a:ext cx="190733" cy="34091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5" name="Прямая соединительная линия 1034"/>
              <p:cNvCxnSpPr/>
              <p:nvPr/>
            </p:nvCxnSpPr>
            <p:spPr>
              <a:xfrm>
                <a:off x="6918473" y="1591283"/>
                <a:ext cx="104459" cy="3014634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7" name="Прямая соединительная линия 1036"/>
              <p:cNvCxnSpPr/>
              <p:nvPr/>
            </p:nvCxnSpPr>
            <p:spPr>
              <a:xfrm>
                <a:off x="7011672" y="1468533"/>
                <a:ext cx="144015" cy="3079348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2" name="Прямая соединительная линия 1041"/>
              <p:cNvCxnSpPr/>
              <p:nvPr/>
            </p:nvCxnSpPr>
            <p:spPr>
              <a:xfrm flipH="1">
                <a:off x="6437632" y="1833570"/>
                <a:ext cx="142704" cy="3118329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4" name="Прямая соединительная линия 1043"/>
              <p:cNvCxnSpPr/>
              <p:nvPr/>
            </p:nvCxnSpPr>
            <p:spPr>
              <a:xfrm flipH="1">
                <a:off x="6197212" y="1820162"/>
                <a:ext cx="265468" cy="3183789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5" name="Группа 94"/>
          <p:cNvGrpSpPr/>
          <p:nvPr/>
        </p:nvGrpSpPr>
        <p:grpSpPr>
          <a:xfrm rot="906661">
            <a:off x="1306549" y="29102"/>
            <a:ext cx="4219976" cy="2651590"/>
            <a:chOff x="155575" y="-144463"/>
            <a:chExt cx="4219976" cy="2651590"/>
          </a:xfrm>
        </p:grpSpPr>
        <p:sp>
          <p:nvSpPr>
            <p:cNvPr id="33" name="AutoShape 4" descr="http://perego-shop.ru/gallery/images/2025064_voennyi-samolet-png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8" name="Овал 137"/>
            <p:cNvSpPr/>
            <p:nvPr/>
          </p:nvSpPr>
          <p:spPr>
            <a:xfrm>
              <a:off x="1369810" y="1407414"/>
              <a:ext cx="110992" cy="110992"/>
            </a:xfrm>
            <a:prstGeom prst="ellipse">
              <a:avLst/>
            </a:prstGeom>
            <a:solidFill>
              <a:srgbClr val="808000"/>
            </a:solidFill>
            <a:ln>
              <a:noFill/>
            </a:ln>
            <a:scene3d>
              <a:camera prst="isometricOffAxis1Left">
                <a:rot lat="20276657" lon="4087861" rev="99912"/>
              </a:camera>
              <a:lightRig rig="threePt" dir="t"/>
            </a:scene3d>
            <a:sp3d>
              <a:bevelB w="0" h="14732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3" name="Picture 1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88381" flipV="1">
              <a:off x="1699911" y="346693"/>
              <a:ext cx="1905000" cy="1162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4" name="Овал 133"/>
            <p:cNvSpPr/>
            <p:nvPr/>
          </p:nvSpPr>
          <p:spPr>
            <a:xfrm rot="209428" flipV="1">
              <a:off x="3546247" y="676022"/>
              <a:ext cx="100257" cy="100257"/>
            </a:xfrm>
            <a:prstGeom prst="ellipse">
              <a:avLst/>
            </a:prstGeom>
            <a:solidFill>
              <a:srgbClr val="2B2A00"/>
            </a:solidFill>
            <a:ln>
              <a:noFill/>
            </a:ln>
            <a:scene3d>
              <a:camera prst="isometricOffAxis2Right"/>
              <a:lightRig rig="threePt" dir="t"/>
            </a:scene3d>
            <a:sp3d prstMaterial="metal">
              <a:bevelT w="44450" h="635000"/>
              <a:bevelB w="44450" h="635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9" name="Прямая соединительная линия 48"/>
            <p:cNvCxnSpPr/>
            <p:nvPr/>
          </p:nvCxnSpPr>
          <p:spPr>
            <a:xfrm>
              <a:off x="527563" y="1155348"/>
              <a:ext cx="344631" cy="74438"/>
            </a:xfrm>
            <a:prstGeom prst="line">
              <a:avLst/>
            </a:prstGeom>
            <a:solidFill>
              <a:srgbClr val="605E00"/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Овал 46"/>
            <p:cNvSpPr/>
            <p:nvPr/>
          </p:nvSpPr>
          <p:spPr>
            <a:xfrm flipH="1">
              <a:off x="383098" y="960916"/>
              <a:ext cx="441961" cy="441961"/>
            </a:xfrm>
            <a:prstGeom prst="ellipse">
              <a:avLst/>
            </a:prstGeom>
            <a:solidFill>
              <a:srgbClr val="808000"/>
            </a:solidFill>
            <a:ln>
              <a:noFill/>
            </a:ln>
            <a:scene3d>
              <a:camera prst="isometricOffAxis1Left">
                <a:rot lat="20276657" lon="4087861" rev="99912"/>
              </a:camera>
              <a:lightRig rig="threePt" dir="t"/>
            </a:scene3d>
            <a:sp3d>
              <a:bevelT w="304800" h="2540000"/>
              <a:bevelB w="95250" h="14732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8" name="Picture 1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8076">
              <a:off x="1620238" y="1345077"/>
              <a:ext cx="1905000" cy="1162050"/>
            </a:xfrm>
            <a:prstGeom prst="rect">
              <a:avLst/>
            </a:prstGeom>
            <a:noFill/>
            <a:ln>
              <a:noFill/>
            </a:ln>
            <a:effectLst>
              <a:softEdge rad="254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9" name="Овал 108"/>
            <p:cNvSpPr/>
            <p:nvPr/>
          </p:nvSpPr>
          <p:spPr>
            <a:xfrm rot="21390572">
              <a:off x="3319716" y="2319177"/>
              <a:ext cx="100257" cy="100257"/>
            </a:xfrm>
            <a:prstGeom prst="ellipse">
              <a:avLst/>
            </a:prstGeom>
            <a:solidFill>
              <a:srgbClr val="2B2A00"/>
            </a:solidFill>
            <a:ln>
              <a:noFill/>
            </a:ln>
            <a:scene3d>
              <a:camera prst="isometricOffAxis2Right"/>
              <a:lightRig rig="threePt" dir="t"/>
            </a:scene3d>
            <a:sp3d prstMaterial="metal">
              <a:bevelT w="44450" h="635000"/>
              <a:bevelB w="44450" h="635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1" name="Picture 13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41083">
              <a:off x="3623336" y="542075"/>
              <a:ext cx="752215" cy="1022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7" name="Picture 13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83694" flipV="1">
              <a:off x="3577770" y="1600684"/>
              <a:ext cx="628414" cy="703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" name="Овал 55"/>
            <p:cNvSpPr/>
            <p:nvPr/>
          </p:nvSpPr>
          <p:spPr>
            <a:xfrm rot="522726">
              <a:off x="1287425" y="809889"/>
              <a:ext cx="953513" cy="488334"/>
            </a:xfrm>
            <a:prstGeom prst="ellipse">
              <a:avLst/>
            </a:prstGeom>
            <a:gradFill>
              <a:gsLst>
                <a:gs pos="0">
                  <a:srgbClr val="0053CC"/>
                </a:gs>
                <a:gs pos="39999">
                  <a:srgbClr val="007DFA"/>
                </a:gs>
                <a:gs pos="70000">
                  <a:srgbClr val="5A8BC6"/>
                </a:gs>
              </a:gsLst>
              <a:lin ang="5400000" scaled="0"/>
            </a:gradFill>
            <a:ln>
              <a:noFill/>
            </a:ln>
            <a:scene3d>
              <a:camera prst="isometricOffAxis2Top">
                <a:rot lat="18075715" lon="3207254" rev="18741448"/>
              </a:camera>
              <a:lightRig rig="threePt" dir="t"/>
            </a:scene3d>
            <a:sp3d>
              <a:bevelT w="6540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9" name="Группа 58"/>
          <p:cNvGrpSpPr/>
          <p:nvPr/>
        </p:nvGrpSpPr>
        <p:grpSpPr>
          <a:xfrm rot="20962905">
            <a:off x="4167521" y="-1205902"/>
            <a:ext cx="4392488" cy="4547232"/>
            <a:chOff x="3995935" y="1306860"/>
            <a:chExt cx="4392488" cy="4547232"/>
          </a:xfrm>
        </p:grpSpPr>
        <p:sp>
          <p:nvSpPr>
            <p:cNvPr id="60" name="Овал 59"/>
            <p:cNvSpPr/>
            <p:nvPr/>
          </p:nvSpPr>
          <p:spPr>
            <a:xfrm rot="10800000" flipV="1">
              <a:off x="3995935" y="1461604"/>
              <a:ext cx="4392488" cy="439248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scene3d>
              <a:camera prst="isometricOffAxis2Top">
                <a:rot lat="20919081" lon="15995717" rev="4685968"/>
              </a:camera>
              <a:lightRig rig="threePt" dir="t"/>
            </a:scene3d>
            <a:sp3d>
              <a:bevelT w="3810000" h="533400" prst="coolSlant"/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Овал 60"/>
            <p:cNvSpPr/>
            <p:nvPr/>
          </p:nvSpPr>
          <p:spPr>
            <a:xfrm>
              <a:off x="5135364" y="1306860"/>
              <a:ext cx="2376264" cy="237626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scene3d>
              <a:camera prst="isometricOffAxis2Top">
                <a:rot lat="20983374" lon="16294050" rev="4629963"/>
              </a:camera>
              <a:lightRig rig="threePt" dir="t"/>
            </a:scene3d>
            <a:sp3d>
              <a:bevelT w="3810000" h="533400" prst="coolSlant"/>
              <a:bevelB w="24130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Овал 61"/>
            <p:cNvSpPr/>
            <p:nvPr/>
          </p:nvSpPr>
          <p:spPr>
            <a:xfrm>
              <a:off x="5004048" y="1844824"/>
              <a:ext cx="2376264" cy="237626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scene3d>
              <a:camera prst="isometricOffAxis2Top">
                <a:rot lat="20983374" lon="16294050" rev="4629963"/>
              </a:camera>
              <a:lightRig rig="threePt" dir="t"/>
            </a:scene3d>
            <a:sp3d>
              <a:bevelB w="0" h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Овал 62"/>
            <p:cNvSpPr/>
            <p:nvPr/>
          </p:nvSpPr>
          <p:spPr>
            <a:xfrm>
              <a:off x="5042148" y="2808486"/>
              <a:ext cx="173670" cy="173670"/>
            </a:xfrm>
            <a:prstGeom prst="ellipse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64" name="Овал 63"/>
            <p:cNvSpPr/>
            <p:nvPr/>
          </p:nvSpPr>
          <p:spPr>
            <a:xfrm>
              <a:off x="5436096" y="2907742"/>
              <a:ext cx="173670" cy="173670"/>
            </a:xfrm>
            <a:prstGeom prst="ellipse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glow rad="660400">
                    <a:schemeClr val="accent6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65" name="Овал 64"/>
            <p:cNvSpPr/>
            <p:nvPr/>
          </p:nvSpPr>
          <p:spPr>
            <a:xfrm>
              <a:off x="5868144" y="2994577"/>
              <a:ext cx="173670" cy="173670"/>
            </a:xfrm>
            <a:prstGeom prst="ellipse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68" name="Овал 67"/>
            <p:cNvSpPr/>
            <p:nvPr/>
          </p:nvSpPr>
          <p:spPr>
            <a:xfrm>
              <a:off x="6236661" y="3089424"/>
              <a:ext cx="173670" cy="173670"/>
            </a:xfrm>
            <a:prstGeom prst="ellipse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71" name="Овал 70"/>
            <p:cNvSpPr/>
            <p:nvPr/>
          </p:nvSpPr>
          <p:spPr>
            <a:xfrm>
              <a:off x="6588224" y="3176259"/>
              <a:ext cx="173670" cy="173670"/>
            </a:xfrm>
            <a:prstGeom prst="ellipse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81" name="Овал 80"/>
            <p:cNvSpPr/>
            <p:nvPr/>
          </p:nvSpPr>
          <p:spPr>
            <a:xfrm>
              <a:off x="6948264" y="3236888"/>
              <a:ext cx="173670" cy="173670"/>
            </a:xfrm>
            <a:prstGeom prst="ellipse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cxnSp>
          <p:nvCxnSpPr>
            <p:cNvPr id="82" name="Прямая соединительная линия 81"/>
            <p:cNvCxnSpPr/>
            <p:nvPr/>
          </p:nvCxnSpPr>
          <p:spPr>
            <a:xfrm flipH="1" flipV="1">
              <a:off x="4716016" y="2907742"/>
              <a:ext cx="1325798" cy="7501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Прямая соединительная линия 82"/>
            <p:cNvCxnSpPr/>
            <p:nvPr/>
          </p:nvCxnSpPr>
          <p:spPr>
            <a:xfrm flipV="1">
              <a:off x="6041814" y="3573016"/>
              <a:ext cx="1698538" cy="848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Прямая соединительная линия 83"/>
            <p:cNvCxnSpPr/>
            <p:nvPr/>
          </p:nvCxnSpPr>
          <p:spPr>
            <a:xfrm>
              <a:off x="5378915" y="3089424"/>
              <a:ext cx="662899" cy="5684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Прямая соединительная линия 84"/>
            <p:cNvCxnSpPr/>
            <p:nvPr/>
          </p:nvCxnSpPr>
          <p:spPr>
            <a:xfrm flipV="1">
              <a:off x="6041814" y="3410558"/>
              <a:ext cx="906450" cy="2472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Прямая соединительная линия 85"/>
            <p:cNvCxnSpPr/>
            <p:nvPr/>
          </p:nvCxnSpPr>
          <p:spPr>
            <a:xfrm flipH="1" flipV="1">
              <a:off x="5796136" y="3176259"/>
              <a:ext cx="245678" cy="48158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Прямая соединительная линия 86"/>
            <p:cNvCxnSpPr/>
            <p:nvPr/>
          </p:nvCxnSpPr>
          <p:spPr>
            <a:xfrm flipV="1">
              <a:off x="6041814" y="3373636"/>
              <a:ext cx="453225" cy="2842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Прямая соединительная линия 88"/>
            <p:cNvCxnSpPr/>
            <p:nvPr/>
          </p:nvCxnSpPr>
          <p:spPr>
            <a:xfrm flipV="1">
              <a:off x="6041814" y="3263094"/>
              <a:ext cx="0" cy="3947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Прямая соединительная линия 89"/>
            <p:cNvCxnSpPr/>
            <p:nvPr/>
          </p:nvCxnSpPr>
          <p:spPr>
            <a:xfrm flipV="1">
              <a:off x="6041814" y="3323723"/>
              <a:ext cx="226612" cy="3341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Полилиния 91"/>
            <p:cNvSpPr/>
            <p:nvPr/>
          </p:nvSpPr>
          <p:spPr>
            <a:xfrm>
              <a:off x="6070862" y="3648173"/>
              <a:ext cx="2017336" cy="65988"/>
            </a:xfrm>
            <a:custGeom>
              <a:avLst/>
              <a:gdLst>
                <a:gd name="connsiteX0" fmla="*/ 0 w 2017336"/>
                <a:gd name="connsiteY0" fmla="*/ 0 h 65988"/>
                <a:gd name="connsiteX1" fmla="*/ 867266 w 2017336"/>
                <a:gd name="connsiteY1" fmla="*/ 65988 h 65988"/>
                <a:gd name="connsiteX2" fmla="*/ 1611983 w 2017336"/>
                <a:gd name="connsiteY2" fmla="*/ 65988 h 65988"/>
                <a:gd name="connsiteX3" fmla="*/ 2017336 w 2017336"/>
                <a:gd name="connsiteY3" fmla="*/ 0 h 65988"/>
                <a:gd name="connsiteX4" fmla="*/ 2017336 w 2017336"/>
                <a:gd name="connsiteY4" fmla="*/ 0 h 65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7336" h="65988">
                  <a:moveTo>
                    <a:pt x="0" y="0"/>
                  </a:moveTo>
                  <a:cubicBezTo>
                    <a:pt x="299301" y="27495"/>
                    <a:pt x="598602" y="54990"/>
                    <a:pt x="867266" y="65988"/>
                  </a:cubicBezTo>
                  <a:cubicBezTo>
                    <a:pt x="1135930" y="76986"/>
                    <a:pt x="1420305" y="76986"/>
                    <a:pt x="1611983" y="65988"/>
                  </a:cubicBezTo>
                  <a:cubicBezTo>
                    <a:pt x="1803661" y="54990"/>
                    <a:pt x="2017336" y="0"/>
                    <a:pt x="2017336" y="0"/>
                  </a:cubicBezTo>
                  <a:lnTo>
                    <a:pt x="2017336" y="0"/>
                  </a:lnTo>
                </a:path>
              </a:pathLst>
            </a:custGeom>
            <a:noFill/>
            <a:ln w="12700">
              <a:solidFill>
                <a:srgbClr val="5A8B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3" name="Полилиния 92"/>
            <p:cNvSpPr/>
            <p:nvPr/>
          </p:nvSpPr>
          <p:spPr>
            <a:xfrm>
              <a:off x="4411744" y="2837468"/>
              <a:ext cx="1621411" cy="829559"/>
            </a:xfrm>
            <a:custGeom>
              <a:avLst/>
              <a:gdLst>
                <a:gd name="connsiteX0" fmla="*/ 1621411 w 1621411"/>
                <a:gd name="connsiteY0" fmla="*/ 829559 h 829559"/>
                <a:gd name="connsiteX1" fmla="*/ 914400 w 1621411"/>
                <a:gd name="connsiteY1" fmla="*/ 527901 h 829559"/>
                <a:gd name="connsiteX2" fmla="*/ 0 w 1621411"/>
                <a:gd name="connsiteY2" fmla="*/ 0 h 829559"/>
                <a:gd name="connsiteX3" fmla="*/ 0 w 1621411"/>
                <a:gd name="connsiteY3" fmla="*/ 0 h 829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1411" h="829559">
                  <a:moveTo>
                    <a:pt x="1621411" y="829559"/>
                  </a:moveTo>
                  <a:cubicBezTo>
                    <a:pt x="1403023" y="747860"/>
                    <a:pt x="1184635" y="666161"/>
                    <a:pt x="914400" y="527901"/>
                  </a:cubicBezTo>
                  <a:cubicBezTo>
                    <a:pt x="644165" y="389641"/>
                    <a:pt x="0" y="0"/>
                    <a:pt x="0" y="0"/>
                  </a:cubicBez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5A8B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4" name="Группа 93"/>
          <p:cNvGrpSpPr/>
          <p:nvPr/>
        </p:nvGrpSpPr>
        <p:grpSpPr>
          <a:xfrm rot="422815">
            <a:off x="366602" y="1508590"/>
            <a:ext cx="3286148" cy="1777715"/>
            <a:chOff x="5670637" y="-205135"/>
            <a:chExt cx="3286148" cy="1777715"/>
          </a:xfrm>
        </p:grpSpPr>
        <p:grpSp>
          <p:nvGrpSpPr>
            <p:cNvPr id="97" name="Группа 10"/>
            <p:cNvGrpSpPr/>
            <p:nvPr/>
          </p:nvGrpSpPr>
          <p:grpSpPr>
            <a:xfrm rot="245942">
              <a:off x="5670637" y="-205135"/>
              <a:ext cx="3286148" cy="1777715"/>
              <a:chOff x="1571604" y="2437103"/>
              <a:chExt cx="3286148" cy="1777715"/>
            </a:xfrm>
          </p:grpSpPr>
          <p:sp>
            <p:nvSpPr>
              <p:cNvPr id="103" name="Овал 102"/>
              <p:cNvSpPr/>
              <p:nvPr/>
            </p:nvSpPr>
            <p:spPr>
              <a:xfrm>
                <a:off x="1571604" y="3500438"/>
                <a:ext cx="3286148" cy="71438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" name="Овал 103"/>
              <p:cNvSpPr/>
              <p:nvPr/>
            </p:nvSpPr>
            <p:spPr>
              <a:xfrm rot="21550475" flipV="1">
                <a:off x="2512818" y="2437103"/>
                <a:ext cx="1330292" cy="1313815"/>
              </a:xfrm>
              <a:prstGeom prst="ellipse">
                <a:avLst/>
              </a:prstGeom>
              <a:solidFill>
                <a:srgbClr val="00B0F0">
                  <a:alpha val="52000"/>
                </a:srgbClr>
              </a:solidFill>
              <a:ln>
                <a:solidFill>
                  <a:srgbClr val="00B0F0"/>
                </a:solidFill>
              </a:ln>
              <a:scene3d>
                <a:camera prst="isometricOffAxis1Top"/>
                <a:lightRig rig="threePt" dir="t"/>
              </a:scene3d>
              <a:sp3d>
                <a:bevelT w="692150" h="7048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8" name="Овал 97"/>
            <p:cNvSpPr/>
            <p:nvPr/>
          </p:nvSpPr>
          <p:spPr>
            <a:xfrm rot="1352857">
              <a:off x="5810652" y="995048"/>
              <a:ext cx="390956" cy="22443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99" name="Овал 98"/>
            <p:cNvSpPr/>
            <p:nvPr/>
          </p:nvSpPr>
          <p:spPr>
            <a:xfrm rot="314613">
              <a:off x="6382657" y="1216973"/>
              <a:ext cx="428628" cy="21431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00" name="Овал 99"/>
            <p:cNvSpPr/>
            <p:nvPr/>
          </p:nvSpPr>
          <p:spPr>
            <a:xfrm rot="314613">
              <a:off x="7009788" y="1304998"/>
              <a:ext cx="428628" cy="21431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01" name="Овал 100"/>
            <p:cNvSpPr/>
            <p:nvPr/>
          </p:nvSpPr>
          <p:spPr>
            <a:xfrm rot="21328159">
              <a:off x="7652730" y="1304996"/>
              <a:ext cx="428628" cy="21431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02" name="Овал 101"/>
            <p:cNvSpPr/>
            <p:nvPr/>
          </p:nvSpPr>
          <p:spPr>
            <a:xfrm rot="20616120">
              <a:off x="8308310" y="1199128"/>
              <a:ext cx="428628" cy="21431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9469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mota.ru/upload/wallpapers/source/2015/02/08/20/05/43012/0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674" r="33006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3" y="458956"/>
            <a:ext cx="892899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Ссылки на заимствованные изображения из сети </a:t>
            </a:r>
            <a:r>
              <a:rPr lang="ru-RU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Internet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b="1" dirty="0">
              <a:solidFill>
                <a:srgbClr val="FFFF00"/>
              </a:solidFill>
              <a:latin typeface="Arial" pitchFamily="34" charset="0"/>
              <a:cs typeface="Arial" pitchFamily="34" charset="0"/>
              <a:hlinkClick r:id="rId4"/>
            </a:endParaRPr>
          </a:p>
          <a:p>
            <a:endParaRPr lang="ru-RU" sz="2000" b="1" dirty="0">
              <a:solidFill>
                <a:srgbClr val="FFFF00"/>
              </a:solidFill>
              <a:latin typeface="Arial" pitchFamily="34" charset="0"/>
              <a:cs typeface="Arial" pitchFamily="34" charset="0"/>
              <a:hlinkClick r:id="rId4"/>
            </a:endParaRPr>
          </a:p>
          <a:p>
            <a:endParaRPr lang="ru-RU" sz="2000" b="1" dirty="0">
              <a:solidFill>
                <a:srgbClr val="FFFF00"/>
              </a:solidFill>
              <a:latin typeface="Arial" pitchFamily="34" charset="0"/>
              <a:cs typeface="Arial" pitchFamily="34" charset="0"/>
              <a:hlinkClick r:id="rId4"/>
            </a:endParaRPr>
          </a:p>
          <a:p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  <a:hlinkClick r:id="rId4"/>
              </a:rPr>
              <a:t>https://sun9-10.userapi.com/UjmMdRSEwj8XJ__7PPap7Z-Dxa4f7q_MgkutVQ/SS6aTIbQn90.jpg</a:t>
            </a:r>
            <a:r>
              <a:rPr lang="ru-RU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endParaRPr lang="ru-RU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  <a:hlinkClick r:id="rId5"/>
              </a:rPr>
              <a:t>https://funart.pro/uploads/posts/2020-04/1586532486_17-p-foni-s-moryami-110.jpg</a:t>
            </a:r>
            <a:endParaRPr lang="ru-RU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endParaRPr lang="ru-RU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  <a:hlinkClick r:id="rId6"/>
              </a:rPr>
              <a:t>https://thumbs.gfycat.com/GenerousBountifulDamselfly-max-1mb.gif</a:t>
            </a:r>
            <a:endParaRPr lang="ru-RU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endParaRPr lang="ru-RU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  <a:hlinkClick r:id="rId7"/>
              </a:rPr>
              <a:t>https://mscharrer.net/povray/whirlpool/whirlpool.gif</a:t>
            </a:r>
            <a:endParaRPr lang="ru-RU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endParaRPr lang="ru-RU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endParaRPr lang="ru-RU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endParaRPr lang="ru-RU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1105</TotalTime>
  <Words>165</Words>
  <Application>Microsoft Office PowerPoint</Application>
  <PresentationFormat>Экран (4:3)</PresentationFormat>
  <Paragraphs>38</Paragraphs>
  <Slides>3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6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СЕКРЕТАРЬ</dc:creator>
  <cp:lastModifiedBy>Татьяна Викульцева</cp:lastModifiedBy>
  <cp:revision>96</cp:revision>
  <dcterms:created xsi:type="dcterms:W3CDTF">2017-01-19T06:11:35Z</dcterms:created>
  <dcterms:modified xsi:type="dcterms:W3CDTF">2021-02-04T08:38:51Z</dcterms:modified>
</cp:coreProperties>
</file>