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BA74D-6C1E-4DF7-B52F-BFD22BB5A9FC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E1F80-33AE-4104-A9DF-3F0EF4576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2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E1F80-33AE-4104-A9DF-3F0EF4576F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8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188" y="4748483"/>
            <a:ext cx="9126341" cy="2112640"/>
          </a:xfrm>
          <a:solidFill>
            <a:schemeClr val="bg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.</a:t>
            </a:r>
            <a:r>
              <a:rPr lang="ru-RU" sz="2400" dirty="0"/>
              <a:t>Работу  выполнил Кравцов Святослав 12 лет </a:t>
            </a:r>
            <a:r>
              <a:rPr lang="en-US" sz="2400" dirty="0" smtClean="0"/>
              <a:t>.</a:t>
            </a:r>
          </a:p>
          <a:p>
            <a:r>
              <a:rPr lang="ru-RU" sz="2400" dirty="0" smtClean="0"/>
              <a:t>МАОУ СОШ№14 </a:t>
            </a:r>
            <a:r>
              <a:rPr lang="ru-RU" sz="2400" dirty="0" err="1" smtClean="0"/>
              <a:t>г.о.Балашиха</a:t>
            </a:r>
            <a:endParaRPr lang="ru-RU" sz="2400" dirty="0" smtClean="0"/>
          </a:p>
          <a:p>
            <a:r>
              <a:rPr lang="ru-RU" sz="2400" dirty="0" smtClean="0"/>
              <a:t>То Компьютерное моделирование</a:t>
            </a:r>
          </a:p>
          <a:p>
            <a:r>
              <a:rPr lang="ru-RU" sz="2400" dirty="0" smtClean="0"/>
              <a:t>Учитель – </a:t>
            </a:r>
            <a:r>
              <a:rPr lang="ru-RU" sz="2400" dirty="0" err="1" smtClean="0"/>
              <a:t>Кученов</a:t>
            </a:r>
            <a:r>
              <a:rPr lang="ru-RU" sz="2400" dirty="0" smtClean="0"/>
              <a:t> Г.Г.</a:t>
            </a:r>
            <a:endParaRPr lang="ru-RU" sz="2400" dirty="0"/>
          </a:p>
          <a:p>
            <a:r>
              <a:rPr lang="ru-RU" sz="2400" dirty="0">
                <a:solidFill>
                  <a:srgbClr val="C00000"/>
                </a:solidFill>
              </a:rPr>
              <a:t>                       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Открытый Московский региональный конкурс детского научного-фантастического</a:t>
            </a:r>
            <a:br>
              <a:rPr lang="ru-RU" sz="3600" dirty="0"/>
            </a:br>
            <a:r>
              <a:rPr lang="ru-RU" sz="3600" dirty="0"/>
              <a:t>и космического творчества</a:t>
            </a:r>
            <a:br>
              <a:rPr lang="ru-RU" sz="3600" dirty="0"/>
            </a:br>
            <a:r>
              <a:rPr lang="ru-RU" sz="3600" dirty="0"/>
              <a:t>«Эра фантастика -24</a:t>
            </a:r>
            <a:r>
              <a:rPr lang="ru-RU" sz="3600" dirty="0" smtClean="0"/>
              <a:t>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Исследовательская </a:t>
            </a:r>
            <a:r>
              <a:rPr lang="ru-RU" dirty="0"/>
              <a:t>космическая станция</a:t>
            </a:r>
          </a:p>
        </p:txBody>
      </p:sp>
    </p:spTree>
    <p:extLst>
      <p:ext uri="{BB962C8B-B14F-4D97-AF65-F5344CB8AC3E}">
        <p14:creationId xmlns:p14="http://schemas.microsoft.com/office/powerpoint/2010/main" val="418022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8712968" cy="2736304"/>
          </a:xfrm>
        </p:spPr>
        <p:txBody>
          <a:bodyPr>
            <a:noAutofit/>
          </a:bodyPr>
          <a:lstStyle/>
          <a:p>
            <a:r>
              <a:rPr lang="ru-RU" sz="2800" b="1" dirty="0"/>
              <a:t>	</a:t>
            </a:r>
            <a:r>
              <a:rPr lang="ru-RU" sz="3200" b="1" dirty="0"/>
              <a:t>Моя  космическая станция необходима для исследования планет и их спутников</a:t>
            </a:r>
            <a:r>
              <a:rPr lang="en-US" sz="3200" b="1" dirty="0"/>
              <a:t>.</a:t>
            </a:r>
            <a:r>
              <a:rPr lang="ru-RU" sz="3200" b="1" dirty="0"/>
              <a:t> Это не мобильная станция, она не создана для перемещения и перевозки</a:t>
            </a:r>
            <a:r>
              <a:rPr lang="en-US" sz="3200" b="1" dirty="0"/>
              <a:t>.</a:t>
            </a:r>
            <a:r>
              <a:rPr lang="ru-RU" sz="3200" b="1" dirty="0"/>
              <a:t> Чтобы не пересылать еду с другой планеты там установлена гигантская теплица</a:t>
            </a:r>
            <a:r>
              <a:rPr lang="en-US" sz="3200" b="1" dirty="0"/>
              <a:t>.</a:t>
            </a:r>
            <a:r>
              <a:rPr lang="ru-RU" sz="3200" b="1" dirty="0"/>
              <a:t> Также там установлен техцентр</a:t>
            </a:r>
            <a:r>
              <a:rPr lang="en-US" sz="3200" b="1" dirty="0"/>
              <a:t>,</a:t>
            </a:r>
            <a:r>
              <a:rPr lang="ru-RU" sz="3200" b="1" dirty="0"/>
              <a:t> для ремонта луноходов</a:t>
            </a:r>
            <a:r>
              <a:rPr lang="en-US" sz="3200" b="1" dirty="0"/>
              <a:t>,</a:t>
            </a:r>
            <a:r>
              <a:rPr lang="ru-RU" sz="3200" b="1" dirty="0"/>
              <a:t> шаттлов</a:t>
            </a:r>
            <a:r>
              <a:rPr lang="en-US" sz="3200" b="1" dirty="0"/>
              <a:t>,</a:t>
            </a:r>
            <a:r>
              <a:rPr lang="ru-RU" sz="3200" b="1" dirty="0"/>
              <a:t> ракет</a:t>
            </a:r>
            <a:r>
              <a:rPr lang="en-US" sz="3200" b="1" dirty="0"/>
              <a:t>,</a:t>
            </a:r>
            <a:r>
              <a:rPr lang="ru-RU" sz="3200" b="1" dirty="0"/>
              <a:t> </a:t>
            </a:r>
            <a:r>
              <a:rPr lang="ru-RU" sz="3200" b="1" dirty="0" err="1"/>
              <a:t>спеццентров</a:t>
            </a:r>
            <a:r>
              <a:rPr lang="ru-RU" sz="3200" b="1" dirty="0"/>
              <a:t> и </a:t>
            </a:r>
            <a:r>
              <a:rPr lang="ru-RU" sz="3200" b="1" dirty="0" err="1"/>
              <a:t>др</a:t>
            </a:r>
            <a:r>
              <a:rPr lang="en-US" sz="3200" b="1" dirty="0"/>
              <a:t>.</a:t>
            </a:r>
            <a:r>
              <a:rPr lang="ru-RU" sz="3200" b="1" dirty="0"/>
              <a:t> Для сбора энергии</a:t>
            </a:r>
            <a:r>
              <a:rPr lang="en-US" sz="3200" b="1" dirty="0"/>
              <a:t>,</a:t>
            </a:r>
            <a:r>
              <a:rPr lang="ru-RU" sz="3200" b="1" dirty="0"/>
              <a:t> там установлены солнечные батареи</a:t>
            </a:r>
            <a:r>
              <a:rPr lang="en-US" sz="3200" b="1" dirty="0"/>
              <a:t>,</a:t>
            </a:r>
            <a:r>
              <a:rPr lang="ru-RU" sz="3200" b="1" dirty="0"/>
              <a:t> а для сохранении энергии имеются огромные аккумуляторы</a:t>
            </a:r>
            <a:r>
              <a:rPr lang="en-US" sz="3200" b="1" dirty="0"/>
              <a:t>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332656"/>
            <a:ext cx="7680960" cy="962744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Для чего нужна моя космическая</a:t>
            </a:r>
            <a:br>
              <a:rPr lang="ru-RU" sz="4400" dirty="0"/>
            </a:br>
            <a:r>
              <a:rPr lang="ru-RU" sz="4400" dirty="0"/>
              <a:t>                        станция</a:t>
            </a:r>
          </a:p>
        </p:txBody>
      </p:sp>
    </p:spTree>
    <p:extLst>
      <p:ext uri="{BB962C8B-B14F-4D97-AF65-F5344CB8AC3E}">
        <p14:creationId xmlns:p14="http://schemas.microsoft.com/office/powerpoint/2010/main" val="45454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DBFEB81-1B40-4AC7-B337-7D07D1BA0F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79712" y="3212976"/>
            <a:ext cx="5514975" cy="306705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C1CDF40-E2CC-46DF-958A-F77FFB96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752128"/>
          </a:xfrm>
        </p:spPr>
        <p:txBody>
          <a:bodyPr/>
          <a:lstStyle/>
          <a:p>
            <a:r>
              <a:rPr lang="ru-RU" dirty="0"/>
              <a:t>Станция. Вид сверху.</a:t>
            </a:r>
          </a:p>
        </p:txBody>
      </p:sp>
      <p:sp>
        <p:nvSpPr>
          <p:cNvPr id="5" name="Семиугольник 4">
            <a:extLst>
              <a:ext uri="{FF2B5EF4-FFF2-40B4-BE49-F238E27FC236}">
                <a16:creationId xmlns:a16="http://schemas.microsoft.com/office/drawing/2014/main" xmlns="" id="{60818F16-1431-4E02-A4F5-4FD32945A219}"/>
              </a:ext>
            </a:extLst>
          </p:cNvPr>
          <p:cNvSpPr/>
          <p:nvPr/>
        </p:nvSpPr>
        <p:spPr>
          <a:xfrm>
            <a:off x="539552" y="990553"/>
            <a:ext cx="504056" cy="50405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6" name="Семиугольник 5">
            <a:extLst>
              <a:ext uri="{FF2B5EF4-FFF2-40B4-BE49-F238E27FC236}">
                <a16:creationId xmlns:a16="http://schemas.microsoft.com/office/drawing/2014/main" xmlns="" id="{AE223E39-BF59-441F-BAD8-A6362B3DFBC0}"/>
              </a:ext>
            </a:extLst>
          </p:cNvPr>
          <p:cNvSpPr/>
          <p:nvPr/>
        </p:nvSpPr>
        <p:spPr>
          <a:xfrm>
            <a:off x="539552" y="1592796"/>
            <a:ext cx="504056" cy="50405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7" name="Семиугольник 6">
            <a:extLst>
              <a:ext uri="{FF2B5EF4-FFF2-40B4-BE49-F238E27FC236}">
                <a16:creationId xmlns:a16="http://schemas.microsoft.com/office/drawing/2014/main" xmlns="" id="{AA0110B5-C0FC-4F65-9875-070608FA41A1}"/>
              </a:ext>
            </a:extLst>
          </p:cNvPr>
          <p:cNvSpPr/>
          <p:nvPr/>
        </p:nvSpPr>
        <p:spPr>
          <a:xfrm>
            <a:off x="539552" y="2195039"/>
            <a:ext cx="504056" cy="50405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A17CC5-BDCF-4689-BAD6-C1717C81F40C}"/>
              </a:ext>
            </a:extLst>
          </p:cNvPr>
          <p:cNvSpPr txBox="1"/>
          <p:nvPr/>
        </p:nvSpPr>
        <p:spPr>
          <a:xfrm>
            <a:off x="1243400" y="1057915"/>
            <a:ext cx="268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Астрономический центр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735924-8805-4590-8597-CCC7EB682147}"/>
              </a:ext>
            </a:extLst>
          </p:cNvPr>
          <p:cNvSpPr txBox="1"/>
          <p:nvPr/>
        </p:nvSpPr>
        <p:spPr>
          <a:xfrm>
            <a:off x="1243400" y="1660158"/>
            <a:ext cx="268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Технический центр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1698F4-16BF-44DC-A6A8-A0AC11A99CE9}"/>
              </a:ext>
            </a:extLst>
          </p:cNvPr>
          <p:cNvSpPr txBox="1"/>
          <p:nvPr/>
        </p:nvSpPr>
        <p:spPr>
          <a:xfrm>
            <a:off x="1243400" y="2262401"/>
            <a:ext cx="289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Исследовательский центр</a:t>
            </a:r>
          </a:p>
        </p:txBody>
      </p:sp>
      <p:sp>
        <p:nvSpPr>
          <p:cNvPr id="11" name="Семиугольник 10">
            <a:extLst>
              <a:ext uri="{FF2B5EF4-FFF2-40B4-BE49-F238E27FC236}">
                <a16:creationId xmlns:a16="http://schemas.microsoft.com/office/drawing/2014/main" xmlns="" id="{06640F89-49B1-409B-B155-C657209F4F51}"/>
              </a:ext>
            </a:extLst>
          </p:cNvPr>
          <p:cNvSpPr/>
          <p:nvPr/>
        </p:nvSpPr>
        <p:spPr>
          <a:xfrm>
            <a:off x="4998793" y="990553"/>
            <a:ext cx="504056" cy="50405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2" name="Семиугольник 11">
            <a:extLst>
              <a:ext uri="{FF2B5EF4-FFF2-40B4-BE49-F238E27FC236}">
                <a16:creationId xmlns:a16="http://schemas.microsoft.com/office/drawing/2014/main" xmlns="" id="{92B07124-A5A0-4AEC-9BF9-1E63FBCF529A}"/>
              </a:ext>
            </a:extLst>
          </p:cNvPr>
          <p:cNvSpPr/>
          <p:nvPr/>
        </p:nvSpPr>
        <p:spPr>
          <a:xfrm>
            <a:off x="4998793" y="1592796"/>
            <a:ext cx="504056" cy="50405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3" name="Семиугольник 12">
            <a:extLst>
              <a:ext uri="{FF2B5EF4-FFF2-40B4-BE49-F238E27FC236}">
                <a16:creationId xmlns:a16="http://schemas.microsoft.com/office/drawing/2014/main" xmlns="" id="{2834629F-4AFA-4636-BD88-710934DB80DB}"/>
              </a:ext>
            </a:extLst>
          </p:cNvPr>
          <p:cNvSpPr/>
          <p:nvPr/>
        </p:nvSpPr>
        <p:spPr>
          <a:xfrm>
            <a:off x="6898889" y="971919"/>
            <a:ext cx="504056" cy="50405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C40563-CE72-40F0-92D9-7F1E53B516B8}"/>
              </a:ext>
            </a:extLst>
          </p:cNvPr>
          <p:cNvSpPr txBox="1"/>
          <p:nvPr/>
        </p:nvSpPr>
        <p:spPr>
          <a:xfrm>
            <a:off x="5702641" y="1057915"/>
            <a:ext cx="119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Теплица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910F6F1-434F-49AD-BADB-D8E4982D037D}"/>
              </a:ext>
            </a:extLst>
          </p:cNvPr>
          <p:cNvSpPr txBox="1"/>
          <p:nvPr/>
        </p:nvSpPr>
        <p:spPr>
          <a:xfrm>
            <a:off x="5702641" y="1660158"/>
            <a:ext cx="268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Подъемный кран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1BBB91B-1480-4263-A760-53F301E57E02}"/>
              </a:ext>
            </a:extLst>
          </p:cNvPr>
          <p:cNvSpPr txBox="1"/>
          <p:nvPr/>
        </p:nvSpPr>
        <p:spPr>
          <a:xfrm>
            <a:off x="7695724" y="1054573"/>
            <a:ext cx="289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Тоннель</a:t>
            </a:r>
          </a:p>
        </p:txBody>
      </p:sp>
      <p:sp>
        <p:nvSpPr>
          <p:cNvPr id="17" name="Семиугольник 16">
            <a:extLst>
              <a:ext uri="{FF2B5EF4-FFF2-40B4-BE49-F238E27FC236}">
                <a16:creationId xmlns:a16="http://schemas.microsoft.com/office/drawing/2014/main" xmlns="" id="{FFE3BDDE-1F93-4DD5-80A8-86392816ABAF}"/>
              </a:ext>
            </a:extLst>
          </p:cNvPr>
          <p:cNvSpPr/>
          <p:nvPr/>
        </p:nvSpPr>
        <p:spPr>
          <a:xfrm>
            <a:off x="4998793" y="2195039"/>
            <a:ext cx="504056" cy="50405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31480F-067F-4A8A-AB4E-42359427F195}"/>
              </a:ext>
            </a:extLst>
          </p:cNvPr>
          <p:cNvSpPr txBox="1"/>
          <p:nvPr/>
        </p:nvSpPr>
        <p:spPr>
          <a:xfrm>
            <a:off x="5702641" y="2262401"/>
            <a:ext cx="268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Аккумуляторы</a:t>
            </a:r>
          </a:p>
        </p:txBody>
      </p:sp>
      <p:sp>
        <p:nvSpPr>
          <p:cNvPr id="19" name="Семиугольник 18">
            <a:extLst>
              <a:ext uri="{FF2B5EF4-FFF2-40B4-BE49-F238E27FC236}">
                <a16:creationId xmlns:a16="http://schemas.microsoft.com/office/drawing/2014/main" xmlns="" id="{FA2313F4-DC80-49FD-BEF6-56C1748A6D04}"/>
              </a:ext>
            </a:extLst>
          </p:cNvPr>
          <p:cNvSpPr/>
          <p:nvPr/>
        </p:nvSpPr>
        <p:spPr>
          <a:xfrm>
            <a:off x="2511656" y="5624977"/>
            <a:ext cx="360040" cy="35021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0" name="Семиугольник 19">
            <a:extLst>
              <a:ext uri="{FF2B5EF4-FFF2-40B4-BE49-F238E27FC236}">
                <a16:creationId xmlns:a16="http://schemas.microsoft.com/office/drawing/2014/main" xmlns="" id="{821EDD45-2FAC-4605-ACD7-F02E609F3BFD}"/>
              </a:ext>
            </a:extLst>
          </p:cNvPr>
          <p:cNvSpPr/>
          <p:nvPr/>
        </p:nvSpPr>
        <p:spPr>
          <a:xfrm>
            <a:off x="3627780" y="5600038"/>
            <a:ext cx="360040" cy="31421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1" name="Семиугольник 20">
            <a:extLst>
              <a:ext uri="{FF2B5EF4-FFF2-40B4-BE49-F238E27FC236}">
                <a16:creationId xmlns:a16="http://schemas.microsoft.com/office/drawing/2014/main" xmlns="" id="{5752B769-CD39-48F5-8CCA-3074CD14DECF}"/>
              </a:ext>
            </a:extLst>
          </p:cNvPr>
          <p:cNvSpPr/>
          <p:nvPr/>
        </p:nvSpPr>
        <p:spPr>
          <a:xfrm>
            <a:off x="6300765" y="3847240"/>
            <a:ext cx="367408" cy="36003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2" name="Семиугольник 21">
            <a:extLst>
              <a:ext uri="{FF2B5EF4-FFF2-40B4-BE49-F238E27FC236}">
                <a16:creationId xmlns:a16="http://schemas.microsoft.com/office/drawing/2014/main" xmlns="" id="{34A5B91A-B604-41A9-BE40-9473260CD366}"/>
              </a:ext>
            </a:extLst>
          </p:cNvPr>
          <p:cNvSpPr/>
          <p:nvPr/>
        </p:nvSpPr>
        <p:spPr>
          <a:xfrm>
            <a:off x="3589127" y="3634289"/>
            <a:ext cx="367408" cy="36003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3" name="Семиугольник 22">
            <a:extLst>
              <a:ext uri="{FF2B5EF4-FFF2-40B4-BE49-F238E27FC236}">
                <a16:creationId xmlns:a16="http://schemas.microsoft.com/office/drawing/2014/main" xmlns="" id="{1D1E5AD6-2183-4492-8A60-CDF97C8E0425}"/>
              </a:ext>
            </a:extLst>
          </p:cNvPr>
          <p:cNvSpPr/>
          <p:nvPr/>
        </p:nvSpPr>
        <p:spPr>
          <a:xfrm>
            <a:off x="5565950" y="3662574"/>
            <a:ext cx="374356" cy="36933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4" name="Семиугольник 23">
            <a:extLst>
              <a:ext uri="{FF2B5EF4-FFF2-40B4-BE49-F238E27FC236}">
                <a16:creationId xmlns:a16="http://schemas.microsoft.com/office/drawing/2014/main" xmlns="" id="{7FDB5997-CBF6-4FEE-AE67-E8679FE3A216}"/>
              </a:ext>
            </a:extLst>
          </p:cNvPr>
          <p:cNvSpPr/>
          <p:nvPr/>
        </p:nvSpPr>
        <p:spPr>
          <a:xfrm>
            <a:off x="6076954" y="6027998"/>
            <a:ext cx="367408" cy="36003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25" name="Семиугольник 24">
            <a:extLst>
              <a:ext uri="{FF2B5EF4-FFF2-40B4-BE49-F238E27FC236}">
                <a16:creationId xmlns:a16="http://schemas.microsoft.com/office/drawing/2014/main" xmlns="" id="{138288E6-664D-495F-A911-B2CEAD4751EF}"/>
              </a:ext>
            </a:extLst>
          </p:cNvPr>
          <p:cNvSpPr/>
          <p:nvPr/>
        </p:nvSpPr>
        <p:spPr>
          <a:xfrm>
            <a:off x="7242659" y="5253087"/>
            <a:ext cx="360040" cy="34695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0095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774940"/>
            <a:ext cx="8468047" cy="46783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836712"/>
            <a:ext cx="5616624" cy="706760"/>
          </a:xfrm>
        </p:spPr>
        <p:txBody>
          <a:bodyPr/>
          <a:lstStyle/>
          <a:p>
            <a:r>
              <a:rPr lang="ru-RU" dirty="0"/>
              <a:t>Вид с первой стороны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236296" y="476672"/>
            <a:ext cx="872088" cy="1216152"/>
          </a:xfrm>
          <a:prstGeom prst="curvedLeftArrow">
            <a:avLst>
              <a:gd name="adj1" fmla="val 28849"/>
              <a:gd name="adj2" fmla="val 50000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6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96944" cy="46063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507208"/>
            <a:ext cx="6552728" cy="890736"/>
          </a:xfrm>
        </p:spPr>
        <p:txBody>
          <a:bodyPr/>
          <a:lstStyle/>
          <a:p>
            <a:r>
              <a:rPr lang="ru-RU" dirty="0"/>
              <a:t>Вид со второй стороны</a:t>
            </a: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6660232" y="332656"/>
            <a:ext cx="731520" cy="1216152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5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774940"/>
            <a:ext cx="7680325" cy="41018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28600"/>
            <a:ext cx="5184576" cy="1066800"/>
          </a:xfrm>
        </p:spPr>
        <p:txBody>
          <a:bodyPr/>
          <a:lstStyle/>
          <a:p>
            <a:r>
              <a:rPr lang="ru-RU" dirty="0"/>
              <a:t>Вид с третей стороны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6318448" y="692696"/>
            <a:ext cx="1061864" cy="576064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0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624736" cy="1066800"/>
          </a:xfrm>
        </p:spPr>
        <p:txBody>
          <a:bodyPr/>
          <a:lstStyle/>
          <a:p>
            <a:r>
              <a:rPr lang="ru-RU" dirty="0"/>
              <a:t>Вид с четвёртой стороны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774940"/>
            <a:ext cx="8540055" cy="4750404"/>
          </a:xfrm>
        </p:spPr>
      </p:pic>
      <p:sp>
        <p:nvSpPr>
          <p:cNvPr id="4" name="Выгнутая вправо стрелка 3"/>
          <p:cNvSpPr/>
          <p:nvPr/>
        </p:nvSpPr>
        <p:spPr>
          <a:xfrm>
            <a:off x="6732240" y="116632"/>
            <a:ext cx="731520" cy="1216152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1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54D3D054-558C-4972-B638-69B50EBE60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spc="0" dirty="0">
                <a:latin typeface="+mj-lt"/>
                <a:ea typeface="+mj-ea"/>
                <a:cs typeface="Tunga" pitchFamily="2"/>
              </a:rPr>
              <a:t>					Спасибо.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5274496-2136-4328-BA0D-3EAEDC7E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301902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368</TotalTime>
  <Words>83</Words>
  <Application>Microsoft Office PowerPoint</Application>
  <PresentationFormat>Экран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Mylar</vt:lpstr>
      <vt:lpstr>Открытый Московский региональный конкурс детского научного-фантастического и космического творчества «Эра фантастика -24» Исследовательская космическая станция</vt:lpstr>
      <vt:lpstr>Для чего нужна моя космическая                         станция</vt:lpstr>
      <vt:lpstr>Станция. Вид сверху.</vt:lpstr>
      <vt:lpstr>Вид с первой стороны </vt:lpstr>
      <vt:lpstr>Вид со второй стороны</vt:lpstr>
      <vt:lpstr>Вид с третей стороны</vt:lpstr>
      <vt:lpstr>Вид с четвёртой стороны</vt:lpstr>
      <vt:lpstr>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космическая станция.</dc:title>
  <dc:creator>учитель</dc:creator>
  <cp:lastModifiedBy>ГК</cp:lastModifiedBy>
  <cp:revision>23</cp:revision>
  <dcterms:created xsi:type="dcterms:W3CDTF">2020-01-21T11:56:08Z</dcterms:created>
  <dcterms:modified xsi:type="dcterms:W3CDTF">2020-02-13T08:52:54Z</dcterms:modified>
</cp:coreProperties>
</file>