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861" autoAdjust="0"/>
    <p:restoredTop sz="94590" autoAdjust="0"/>
  </p:normalViewPr>
  <p:slideViewPr>
    <p:cSldViewPr>
      <p:cViewPr varScale="1">
        <p:scale>
          <a:sx n="66" d="100"/>
          <a:sy n="66" d="100"/>
        </p:scale>
        <p:origin x="-64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9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8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0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11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7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2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2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0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27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3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lumMod val="87000"/>
                <a:alpha val="68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0491-F724-4CFD-974A-D7C0B21CB3B7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E669-D1C8-4FA5-9015-58E10D037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0" Type="http://schemas.microsoft.com/office/2007/relationships/hdphoto" Target="../media/hdphoto2.wdp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0" Type="http://schemas.microsoft.com/office/2007/relationships/hdphoto" Target="../media/hdphoto2.wdp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9.png"/><Relationship Id="rId10" Type="http://schemas.openxmlformats.org/officeDocument/2006/relationships/image" Target="../media/image6.jpeg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7463927" y="342271"/>
            <a:ext cx="1583090" cy="539593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4104" h="3124829">
                <a:moveTo>
                  <a:pt x="163296" y="1145654"/>
                </a:moveTo>
                <a:cubicBezTo>
                  <a:pt x="658315" y="903756"/>
                  <a:pt x="2735825" y="25194"/>
                  <a:pt x="4028226" y="545"/>
                </a:cubicBezTo>
                <a:cubicBezTo>
                  <a:pt x="5320627" y="-24104"/>
                  <a:pt x="7446153" y="793945"/>
                  <a:pt x="7917702" y="997758"/>
                </a:cubicBezTo>
                <a:cubicBezTo>
                  <a:pt x="8389251" y="1201571"/>
                  <a:pt x="7305074" y="895242"/>
                  <a:pt x="6857522" y="1223425"/>
                </a:cubicBezTo>
                <a:cubicBezTo>
                  <a:pt x="6409970" y="1551608"/>
                  <a:pt x="5107768" y="3085972"/>
                  <a:pt x="4141200" y="3124057"/>
                </a:cubicBezTo>
                <a:cubicBezTo>
                  <a:pt x="3174632" y="3162142"/>
                  <a:pt x="1721096" y="1781667"/>
                  <a:pt x="1058112" y="1451933"/>
                </a:cubicBezTo>
                <a:cubicBezTo>
                  <a:pt x="395128" y="1122199"/>
                  <a:pt x="-331723" y="1387552"/>
                  <a:pt x="163296" y="114565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2" name="Полилиния 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8749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2"/>
    </mc:Choice>
    <mc:Fallback>
      <p:transition spd="slow" advTm="116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365013" y="1453750"/>
            <a:ext cx="7351230" cy="2722721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  <a:gd name="connsiteX0" fmla="*/ 163296 w 8029967"/>
              <a:gd name="connsiteY0" fmla="*/ 1150235 h 3129410"/>
              <a:gd name="connsiteX1" fmla="*/ 4028226 w 8029967"/>
              <a:gd name="connsiteY1" fmla="*/ 5126 h 3129410"/>
              <a:gd name="connsiteX2" fmla="*/ 4031830 w 8029967"/>
              <a:gd name="connsiteY2" fmla="*/ 739505 h 3129410"/>
              <a:gd name="connsiteX3" fmla="*/ 7917702 w 8029967"/>
              <a:gd name="connsiteY3" fmla="*/ 1002339 h 3129410"/>
              <a:gd name="connsiteX4" fmla="*/ 6857522 w 8029967"/>
              <a:gd name="connsiteY4" fmla="*/ 1228006 h 3129410"/>
              <a:gd name="connsiteX5" fmla="*/ 4141200 w 8029967"/>
              <a:gd name="connsiteY5" fmla="*/ 3128638 h 3129410"/>
              <a:gd name="connsiteX6" fmla="*/ 1058112 w 8029967"/>
              <a:gd name="connsiteY6" fmla="*/ 1456514 h 3129410"/>
              <a:gd name="connsiteX7" fmla="*/ 163296 w 8029967"/>
              <a:gd name="connsiteY7" fmla="*/ 1150235 h 3129410"/>
              <a:gd name="connsiteX0" fmla="*/ 163296 w 8029967"/>
              <a:gd name="connsiteY0" fmla="*/ 1150236 h 3216401"/>
              <a:gd name="connsiteX1" fmla="*/ 4028226 w 8029967"/>
              <a:gd name="connsiteY1" fmla="*/ 5127 h 3216401"/>
              <a:gd name="connsiteX2" fmla="*/ 4031830 w 8029967"/>
              <a:gd name="connsiteY2" fmla="*/ 739506 h 3216401"/>
              <a:gd name="connsiteX3" fmla="*/ 7917702 w 8029967"/>
              <a:gd name="connsiteY3" fmla="*/ 1002340 h 3216401"/>
              <a:gd name="connsiteX4" fmla="*/ 6857522 w 8029967"/>
              <a:gd name="connsiteY4" fmla="*/ 1228007 h 3216401"/>
              <a:gd name="connsiteX5" fmla="*/ 4141200 w 8029967"/>
              <a:gd name="connsiteY5" fmla="*/ 3128639 h 3216401"/>
              <a:gd name="connsiteX6" fmla="*/ 924777 w 8029967"/>
              <a:gd name="connsiteY6" fmla="*/ 2752890 h 3216401"/>
              <a:gd name="connsiteX7" fmla="*/ 1058112 w 8029967"/>
              <a:gd name="connsiteY7" fmla="*/ 1456515 h 3216401"/>
              <a:gd name="connsiteX8" fmla="*/ 163296 w 8029967"/>
              <a:gd name="connsiteY8" fmla="*/ 1150236 h 3216401"/>
              <a:gd name="connsiteX0" fmla="*/ 163296 w 8028128"/>
              <a:gd name="connsiteY0" fmla="*/ 1150236 h 4213037"/>
              <a:gd name="connsiteX1" fmla="*/ 4028226 w 8028128"/>
              <a:gd name="connsiteY1" fmla="*/ 5127 h 4213037"/>
              <a:gd name="connsiteX2" fmla="*/ 4031830 w 8028128"/>
              <a:gd name="connsiteY2" fmla="*/ 739506 h 4213037"/>
              <a:gd name="connsiteX3" fmla="*/ 7917702 w 8028128"/>
              <a:gd name="connsiteY3" fmla="*/ 1002340 h 4213037"/>
              <a:gd name="connsiteX4" fmla="*/ 6857522 w 8028128"/>
              <a:gd name="connsiteY4" fmla="*/ 1228007 h 4213037"/>
              <a:gd name="connsiteX5" fmla="*/ 5345749 w 8028128"/>
              <a:gd name="connsiteY5" fmla="*/ 4156655 h 4213037"/>
              <a:gd name="connsiteX6" fmla="*/ 4141200 w 8028128"/>
              <a:gd name="connsiteY6" fmla="*/ 3128639 h 4213037"/>
              <a:gd name="connsiteX7" fmla="*/ 924777 w 8028128"/>
              <a:gd name="connsiteY7" fmla="*/ 2752890 h 4213037"/>
              <a:gd name="connsiteX8" fmla="*/ 1058112 w 8028128"/>
              <a:gd name="connsiteY8" fmla="*/ 1456515 h 4213037"/>
              <a:gd name="connsiteX9" fmla="*/ 163296 w 8028128"/>
              <a:gd name="connsiteY9" fmla="*/ 1150236 h 4213037"/>
              <a:gd name="connsiteX0" fmla="*/ 145205 w 8010037"/>
              <a:gd name="connsiteY0" fmla="*/ 447419 h 3510220"/>
              <a:gd name="connsiteX1" fmla="*/ 3743627 w 8010037"/>
              <a:gd name="connsiteY1" fmla="*/ 387371 h 3510220"/>
              <a:gd name="connsiteX2" fmla="*/ 4013739 w 8010037"/>
              <a:gd name="connsiteY2" fmla="*/ 36689 h 3510220"/>
              <a:gd name="connsiteX3" fmla="*/ 7899611 w 8010037"/>
              <a:gd name="connsiteY3" fmla="*/ 299523 h 3510220"/>
              <a:gd name="connsiteX4" fmla="*/ 6839431 w 8010037"/>
              <a:gd name="connsiteY4" fmla="*/ 525190 h 3510220"/>
              <a:gd name="connsiteX5" fmla="*/ 5327658 w 8010037"/>
              <a:gd name="connsiteY5" fmla="*/ 3453838 h 3510220"/>
              <a:gd name="connsiteX6" fmla="*/ 4123109 w 8010037"/>
              <a:gd name="connsiteY6" fmla="*/ 2425822 h 3510220"/>
              <a:gd name="connsiteX7" fmla="*/ 906686 w 8010037"/>
              <a:gd name="connsiteY7" fmla="*/ 2050073 h 3510220"/>
              <a:gd name="connsiteX8" fmla="*/ 1040021 w 8010037"/>
              <a:gd name="connsiteY8" fmla="*/ 753698 h 3510220"/>
              <a:gd name="connsiteX9" fmla="*/ 145205 w 8010037"/>
              <a:gd name="connsiteY9" fmla="*/ 447419 h 3510220"/>
              <a:gd name="connsiteX0" fmla="*/ 145205 w 8010037"/>
              <a:gd name="connsiteY0" fmla="*/ 178024 h 3240825"/>
              <a:gd name="connsiteX1" fmla="*/ 3743627 w 8010037"/>
              <a:gd name="connsiteY1" fmla="*/ 117976 h 3240825"/>
              <a:gd name="connsiteX2" fmla="*/ 5052678 w 8010037"/>
              <a:gd name="connsiteY2" fmla="*/ 590429 h 3240825"/>
              <a:gd name="connsiteX3" fmla="*/ 7899611 w 8010037"/>
              <a:gd name="connsiteY3" fmla="*/ 30128 h 3240825"/>
              <a:gd name="connsiteX4" fmla="*/ 6839431 w 8010037"/>
              <a:gd name="connsiteY4" fmla="*/ 255795 h 3240825"/>
              <a:gd name="connsiteX5" fmla="*/ 5327658 w 8010037"/>
              <a:gd name="connsiteY5" fmla="*/ 3184443 h 3240825"/>
              <a:gd name="connsiteX6" fmla="*/ 4123109 w 8010037"/>
              <a:gd name="connsiteY6" fmla="*/ 2156427 h 3240825"/>
              <a:gd name="connsiteX7" fmla="*/ 906686 w 8010037"/>
              <a:gd name="connsiteY7" fmla="*/ 1780678 h 3240825"/>
              <a:gd name="connsiteX8" fmla="*/ 1040021 w 8010037"/>
              <a:gd name="connsiteY8" fmla="*/ 484303 h 3240825"/>
              <a:gd name="connsiteX9" fmla="*/ 145205 w 8010037"/>
              <a:gd name="connsiteY9" fmla="*/ 178024 h 3240825"/>
              <a:gd name="connsiteX0" fmla="*/ 145205 w 8062198"/>
              <a:gd name="connsiteY0" fmla="*/ 178024 h 3240825"/>
              <a:gd name="connsiteX1" fmla="*/ 3743627 w 8062198"/>
              <a:gd name="connsiteY1" fmla="*/ 117976 h 3240825"/>
              <a:gd name="connsiteX2" fmla="*/ 5052678 w 8062198"/>
              <a:gd name="connsiteY2" fmla="*/ 590429 h 3240825"/>
              <a:gd name="connsiteX3" fmla="*/ 7899611 w 8062198"/>
              <a:gd name="connsiteY3" fmla="*/ 30128 h 3240825"/>
              <a:gd name="connsiteX4" fmla="*/ 7319025 w 8062198"/>
              <a:gd name="connsiteY4" fmla="*/ 1857162 h 3240825"/>
              <a:gd name="connsiteX5" fmla="*/ 5327658 w 8062198"/>
              <a:gd name="connsiteY5" fmla="*/ 3184443 h 3240825"/>
              <a:gd name="connsiteX6" fmla="*/ 4123109 w 8062198"/>
              <a:gd name="connsiteY6" fmla="*/ 2156427 h 3240825"/>
              <a:gd name="connsiteX7" fmla="*/ 906686 w 8062198"/>
              <a:gd name="connsiteY7" fmla="*/ 1780678 h 3240825"/>
              <a:gd name="connsiteX8" fmla="*/ 1040021 w 8062198"/>
              <a:gd name="connsiteY8" fmla="*/ 484303 h 3240825"/>
              <a:gd name="connsiteX9" fmla="*/ 145205 w 8062198"/>
              <a:gd name="connsiteY9" fmla="*/ 178024 h 324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2198" h="3240825">
                <a:moveTo>
                  <a:pt x="145205" y="178024"/>
                </a:moveTo>
                <a:cubicBezTo>
                  <a:pt x="595806" y="116969"/>
                  <a:pt x="2925715" y="49242"/>
                  <a:pt x="3743627" y="117976"/>
                </a:cubicBezTo>
                <a:cubicBezTo>
                  <a:pt x="4561539" y="186710"/>
                  <a:pt x="4404432" y="424227"/>
                  <a:pt x="5052678" y="590429"/>
                </a:cubicBezTo>
                <a:cubicBezTo>
                  <a:pt x="5700924" y="756631"/>
                  <a:pt x="7439775" y="-176878"/>
                  <a:pt x="7899611" y="30128"/>
                </a:cubicBezTo>
                <a:cubicBezTo>
                  <a:pt x="8359447" y="237134"/>
                  <a:pt x="7740788" y="1620552"/>
                  <a:pt x="7319025" y="1857162"/>
                </a:cubicBezTo>
                <a:cubicBezTo>
                  <a:pt x="6897262" y="2093772"/>
                  <a:pt x="5780378" y="2867671"/>
                  <a:pt x="5327658" y="3184443"/>
                </a:cubicBezTo>
                <a:cubicBezTo>
                  <a:pt x="4874938" y="3501215"/>
                  <a:pt x="4859938" y="2390388"/>
                  <a:pt x="4123109" y="2156427"/>
                </a:cubicBezTo>
                <a:cubicBezTo>
                  <a:pt x="3386280" y="1922466"/>
                  <a:pt x="1420534" y="2059365"/>
                  <a:pt x="906686" y="1780678"/>
                </a:cubicBezTo>
                <a:cubicBezTo>
                  <a:pt x="392838" y="1501991"/>
                  <a:pt x="1354736" y="652688"/>
                  <a:pt x="1040021" y="484303"/>
                </a:cubicBezTo>
                <a:cubicBezTo>
                  <a:pt x="377037" y="154569"/>
                  <a:pt x="-305396" y="239079"/>
                  <a:pt x="145205" y="17802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" name="Полилиния 4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9709" y="5319909"/>
            <a:ext cx="9045902" cy="1562255"/>
            <a:chOff x="59709" y="5319909"/>
            <a:chExt cx="9045902" cy="1562255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71500" y="5622028"/>
              <a:ext cx="9034111" cy="1260136"/>
              <a:chOff x="71500" y="5622028"/>
              <a:chExt cx="9034111" cy="1260136"/>
            </a:xfrm>
          </p:grpSpPr>
          <p:sp>
            <p:nvSpPr>
              <p:cNvPr id="24" name="Полилиния 23"/>
              <p:cNvSpPr/>
              <p:nvPr/>
            </p:nvSpPr>
            <p:spPr>
              <a:xfrm rot="15907822">
                <a:off x="3257406" y="4166268"/>
                <a:ext cx="1063320" cy="3974840"/>
              </a:xfrm>
              <a:custGeom>
                <a:avLst/>
                <a:gdLst>
                  <a:gd name="connsiteX0" fmla="*/ 228023 w 1063320"/>
                  <a:gd name="connsiteY0" fmla="*/ 3974840 h 3974840"/>
                  <a:gd name="connsiteX1" fmla="*/ 377313 w 1063320"/>
                  <a:gd name="connsiteY1" fmla="*/ 3041779 h 3974840"/>
                  <a:gd name="connsiteX2" fmla="*/ 339990 w 1063320"/>
                  <a:gd name="connsiteY2" fmla="*/ 3041779 h 3974840"/>
                  <a:gd name="connsiteX3" fmla="*/ 4088 w 1063320"/>
                  <a:gd name="connsiteY3" fmla="*/ 2575249 h 3974840"/>
                  <a:gd name="connsiteX4" fmla="*/ 601247 w 1063320"/>
                  <a:gd name="connsiteY4" fmla="*/ 2276669 h 3974840"/>
                  <a:gd name="connsiteX5" fmla="*/ 993133 w 1063320"/>
                  <a:gd name="connsiteY5" fmla="*/ 1884783 h 3974840"/>
                  <a:gd name="connsiteX6" fmla="*/ 993133 w 1063320"/>
                  <a:gd name="connsiteY6" fmla="*/ 1380930 h 3974840"/>
                  <a:gd name="connsiteX7" fmla="*/ 284006 w 1063320"/>
                  <a:gd name="connsiteY7" fmla="*/ 1026367 h 3974840"/>
                  <a:gd name="connsiteX8" fmla="*/ 284006 w 1063320"/>
                  <a:gd name="connsiteY8" fmla="*/ 1026367 h 3974840"/>
                  <a:gd name="connsiteX9" fmla="*/ 4088 w 1063320"/>
                  <a:gd name="connsiteY9" fmla="*/ 746449 h 3974840"/>
                  <a:gd name="connsiteX10" fmla="*/ 414635 w 1063320"/>
                  <a:gd name="connsiteY10" fmla="*/ 0 h 3974840"/>
                  <a:gd name="connsiteX11" fmla="*/ 414635 w 1063320"/>
                  <a:gd name="connsiteY11" fmla="*/ 0 h 3974840"/>
                  <a:gd name="connsiteX12" fmla="*/ 414635 w 1063320"/>
                  <a:gd name="connsiteY12" fmla="*/ 0 h 39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3320" h="3974840">
                    <a:moveTo>
                      <a:pt x="228023" y="3974840"/>
                    </a:moveTo>
                    <a:cubicBezTo>
                      <a:pt x="293337" y="3586064"/>
                      <a:pt x="358652" y="3197289"/>
                      <a:pt x="377313" y="3041779"/>
                    </a:cubicBezTo>
                    <a:cubicBezTo>
                      <a:pt x="395974" y="2886269"/>
                      <a:pt x="402194" y="3119534"/>
                      <a:pt x="339990" y="3041779"/>
                    </a:cubicBezTo>
                    <a:cubicBezTo>
                      <a:pt x="277786" y="2964024"/>
                      <a:pt x="-39455" y="2702767"/>
                      <a:pt x="4088" y="2575249"/>
                    </a:cubicBezTo>
                    <a:cubicBezTo>
                      <a:pt x="47631" y="2447731"/>
                      <a:pt x="436406" y="2391747"/>
                      <a:pt x="601247" y="2276669"/>
                    </a:cubicBezTo>
                    <a:cubicBezTo>
                      <a:pt x="766088" y="2161591"/>
                      <a:pt x="927819" y="2034073"/>
                      <a:pt x="993133" y="1884783"/>
                    </a:cubicBezTo>
                    <a:cubicBezTo>
                      <a:pt x="1058447" y="1735493"/>
                      <a:pt x="1111321" y="1523999"/>
                      <a:pt x="993133" y="1380930"/>
                    </a:cubicBezTo>
                    <a:cubicBezTo>
                      <a:pt x="874945" y="1237861"/>
                      <a:pt x="284006" y="1026367"/>
                      <a:pt x="284006" y="1026367"/>
                    </a:cubicBezTo>
                    <a:lnTo>
                      <a:pt x="284006" y="1026367"/>
                    </a:lnTo>
                    <a:cubicBezTo>
                      <a:pt x="237353" y="979714"/>
                      <a:pt x="-17684" y="917510"/>
                      <a:pt x="4088" y="746449"/>
                    </a:cubicBezTo>
                    <a:cubicBezTo>
                      <a:pt x="25859" y="575388"/>
                      <a:pt x="414635" y="0"/>
                      <a:pt x="414635" y="0"/>
                    </a:cubicBezTo>
                    <a:lnTo>
                      <a:pt x="414635" y="0"/>
                    </a:lnTo>
                    <a:lnTo>
                      <a:pt x="414635" y="0"/>
                    </a:lnTo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84150" dist="241300" dir="11520000" sx="110000" sy="110000" algn="ctr">
                  <a:srgbClr val="000000">
                    <a:alpha val="18000"/>
                  </a:srgbClr>
                </a:outerShdw>
              </a:effectLst>
              <a:scene3d>
                <a:camera prst="perspectiveFront" fov="5100000">
                  <a:rot lat="0" lon="2100000" rev="0"/>
                </a:camera>
                <a:lightRig rig="flood" dir="t">
                  <a:rot lat="0" lon="0" rev="13800000"/>
                </a:lightRig>
              </a:scene3d>
              <a:sp3d extrusionH="107950" prstMaterial="plastic">
                <a:bevelT w="82550" h="63500" prst="divo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"/>
              <p:cNvSpPr/>
              <p:nvPr/>
            </p:nvSpPr>
            <p:spPr>
              <a:xfrm>
                <a:off x="1750259" y="627128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"/>
              <p:cNvSpPr/>
              <p:nvPr/>
            </p:nvSpPr>
            <p:spPr>
              <a:xfrm>
                <a:off x="4224935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"/>
              <p:cNvSpPr/>
              <p:nvPr/>
            </p:nvSpPr>
            <p:spPr>
              <a:xfrm>
                <a:off x="2996978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"/>
              <p:cNvSpPr/>
              <p:nvPr/>
            </p:nvSpPr>
            <p:spPr>
              <a:xfrm>
                <a:off x="5364088" y="605463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Скругленный прямоугольник 7"/>
              <p:cNvSpPr/>
              <p:nvPr/>
            </p:nvSpPr>
            <p:spPr>
              <a:xfrm>
                <a:off x="6264188" y="6146195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artisticPaintStrokes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7"/>
              <p:cNvSpPr/>
              <p:nvPr/>
            </p:nvSpPr>
            <p:spPr>
              <a:xfrm>
                <a:off x="71500" y="6198961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9"/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2"/>
              <p:cNvSpPr/>
              <p:nvPr/>
            </p:nvSpPr>
            <p:spPr>
              <a:xfrm>
                <a:off x="6264188" y="6410465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2"/>
              <p:cNvSpPr/>
              <p:nvPr/>
            </p:nvSpPr>
            <p:spPr>
              <a:xfrm>
                <a:off x="152644" y="6418122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2"/>
              <p:cNvSpPr/>
              <p:nvPr/>
            </p:nvSpPr>
            <p:spPr>
              <a:xfrm>
                <a:off x="4821204" y="635535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Овал 2"/>
              <p:cNvSpPr/>
              <p:nvPr/>
            </p:nvSpPr>
            <p:spPr>
              <a:xfrm>
                <a:off x="7521435" y="613870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Blu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2"/>
              <p:cNvSpPr/>
              <p:nvPr/>
            </p:nvSpPr>
            <p:spPr>
              <a:xfrm>
                <a:off x="1115616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2"/>
              <p:cNvSpPr/>
              <p:nvPr/>
            </p:nvSpPr>
            <p:spPr>
              <a:xfrm>
                <a:off x="7452320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Полилиния 19"/>
            <p:cNvSpPr/>
            <p:nvPr/>
          </p:nvSpPr>
          <p:spPr>
            <a:xfrm>
              <a:off x="59709" y="5661247"/>
              <a:ext cx="407835" cy="484719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8482203" y="5319909"/>
              <a:ext cx="410277" cy="1170831"/>
            </a:xfrm>
            <a:custGeom>
              <a:avLst/>
              <a:gdLst>
                <a:gd name="connsiteX0" fmla="*/ 227082 w 576692"/>
                <a:gd name="connsiteY0" fmla="*/ 3732550 h 3732550"/>
                <a:gd name="connsiteX1" fmla="*/ 47200 w 576692"/>
                <a:gd name="connsiteY1" fmla="*/ 3327816 h 3732550"/>
                <a:gd name="connsiteX2" fmla="*/ 332013 w 576692"/>
                <a:gd name="connsiteY2" fmla="*/ 2998032 h 3732550"/>
                <a:gd name="connsiteX3" fmla="*/ 571856 w 576692"/>
                <a:gd name="connsiteY3" fmla="*/ 2338465 h 3732550"/>
                <a:gd name="connsiteX4" fmla="*/ 107161 w 576692"/>
                <a:gd name="connsiteY4" fmla="*/ 1873770 h 3732550"/>
                <a:gd name="connsiteX5" fmla="*/ 466925 w 576692"/>
                <a:gd name="connsiteY5" fmla="*/ 1154242 h 3732550"/>
                <a:gd name="connsiteX6" fmla="*/ 92171 w 576692"/>
                <a:gd name="connsiteY6" fmla="*/ 944379 h 3732550"/>
                <a:gd name="connsiteX7" fmla="*/ 2230 w 576692"/>
                <a:gd name="connsiteY7" fmla="*/ 1274163 h 3732550"/>
                <a:gd name="connsiteX8" fmla="*/ 152131 w 576692"/>
                <a:gd name="connsiteY8" fmla="*/ 1334124 h 3732550"/>
                <a:gd name="connsiteX9" fmla="*/ 287043 w 576692"/>
                <a:gd name="connsiteY9" fmla="*/ 1304143 h 3732550"/>
                <a:gd name="connsiteX10" fmla="*/ 391974 w 576692"/>
                <a:gd name="connsiteY10" fmla="*/ 734517 h 3732550"/>
                <a:gd name="connsiteX11" fmla="*/ 152131 w 576692"/>
                <a:gd name="connsiteY11" fmla="*/ 569625 h 3732550"/>
                <a:gd name="connsiteX12" fmla="*/ 391974 w 576692"/>
                <a:gd name="connsiteY12" fmla="*/ 59960 h 3732550"/>
                <a:gd name="connsiteX13" fmla="*/ 376984 w 576692"/>
                <a:gd name="connsiteY13" fmla="*/ 29979 h 373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692" h="3732550">
                  <a:moveTo>
                    <a:pt x="227082" y="3732550"/>
                  </a:moveTo>
                  <a:cubicBezTo>
                    <a:pt x="128397" y="3591393"/>
                    <a:pt x="29712" y="3450236"/>
                    <a:pt x="47200" y="3327816"/>
                  </a:cubicBezTo>
                  <a:cubicBezTo>
                    <a:pt x="64688" y="3205396"/>
                    <a:pt x="244570" y="3162924"/>
                    <a:pt x="332013" y="2998032"/>
                  </a:cubicBezTo>
                  <a:cubicBezTo>
                    <a:pt x="419456" y="2833140"/>
                    <a:pt x="609331" y="2525842"/>
                    <a:pt x="571856" y="2338465"/>
                  </a:cubicBezTo>
                  <a:cubicBezTo>
                    <a:pt x="534381" y="2151088"/>
                    <a:pt x="124649" y="2071140"/>
                    <a:pt x="107161" y="1873770"/>
                  </a:cubicBezTo>
                  <a:cubicBezTo>
                    <a:pt x="89673" y="1676400"/>
                    <a:pt x="469423" y="1309140"/>
                    <a:pt x="466925" y="1154242"/>
                  </a:cubicBezTo>
                  <a:cubicBezTo>
                    <a:pt x="464427" y="999344"/>
                    <a:pt x="169620" y="924392"/>
                    <a:pt x="92171" y="944379"/>
                  </a:cubicBezTo>
                  <a:cubicBezTo>
                    <a:pt x="14722" y="964366"/>
                    <a:pt x="-7763" y="1209205"/>
                    <a:pt x="2230" y="1274163"/>
                  </a:cubicBezTo>
                  <a:cubicBezTo>
                    <a:pt x="12223" y="1339120"/>
                    <a:pt x="104662" y="1329127"/>
                    <a:pt x="152131" y="1334124"/>
                  </a:cubicBezTo>
                  <a:cubicBezTo>
                    <a:pt x="199600" y="1339121"/>
                    <a:pt x="247069" y="1404077"/>
                    <a:pt x="287043" y="1304143"/>
                  </a:cubicBezTo>
                  <a:cubicBezTo>
                    <a:pt x="327017" y="1204209"/>
                    <a:pt x="414459" y="856937"/>
                    <a:pt x="391974" y="734517"/>
                  </a:cubicBezTo>
                  <a:cubicBezTo>
                    <a:pt x="369489" y="612097"/>
                    <a:pt x="152131" y="682051"/>
                    <a:pt x="152131" y="569625"/>
                  </a:cubicBezTo>
                  <a:cubicBezTo>
                    <a:pt x="152131" y="457199"/>
                    <a:pt x="354498" y="149901"/>
                    <a:pt x="391974" y="59960"/>
                  </a:cubicBezTo>
                  <a:cubicBezTo>
                    <a:pt x="429450" y="-29981"/>
                    <a:pt x="403217" y="-1"/>
                    <a:pt x="376984" y="29979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399857" y="5903605"/>
              <a:ext cx="570110" cy="572145"/>
            </a:xfrm>
            <a:custGeom>
              <a:avLst/>
              <a:gdLst>
                <a:gd name="connsiteX0" fmla="*/ 144130 w 570110"/>
                <a:gd name="connsiteY0" fmla="*/ 1603948 h 1603948"/>
                <a:gd name="connsiteX1" fmla="*/ 99159 w 570110"/>
                <a:gd name="connsiteY1" fmla="*/ 1364105 h 1603948"/>
                <a:gd name="connsiteX2" fmla="*/ 383973 w 570110"/>
                <a:gd name="connsiteY2" fmla="*/ 1214204 h 1603948"/>
                <a:gd name="connsiteX3" fmla="*/ 563854 w 570110"/>
                <a:gd name="connsiteY3" fmla="*/ 929390 h 1603948"/>
                <a:gd name="connsiteX4" fmla="*/ 159120 w 570110"/>
                <a:gd name="connsiteY4" fmla="*/ 614597 h 1603948"/>
                <a:gd name="connsiteX5" fmla="*/ 9218 w 570110"/>
                <a:gd name="connsiteY5" fmla="*/ 269823 h 1603948"/>
                <a:gd name="connsiteX6" fmla="*/ 398963 w 570110"/>
                <a:gd name="connsiteY6" fmla="*/ 0 h 1603948"/>
                <a:gd name="connsiteX7" fmla="*/ 398963 w 570110"/>
                <a:gd name="connsiteY7" fmla="*/ 0 h 160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110" h="1603948">
                  <a:moveTo>
                    <a:pt x="144130" y="1603948"/>
                  </a:moveTo>
                  <a:cubicBezTo>
                    <a:pt x="101657" y="1516505"/>
                    <a:pt x="59185" y="1429062"/>
                    <a:pt x="99159" y="1364105"/>
                  </a:cubicBezTo>
                  <a:cubicBezTo>
                    <a:pt x="139133" y="1299148"/>
                    <a:pt x="306524" y="1286657"/>
                    <a:pt x="383973" y="1214204"/>
                  </a:cubicBezTo>
                  <a:cubicBezTo>
                    <a:pt x="461422" y="1141751"/>
                    <a:pt x="601330" y="1029325"/>
                    <a:pt x="563854" y="929390"/>
                  </a:cubicBezTo>
                  <a:cubicBezTo>
                    <a:pt x="526378" y="829455"/>
                    <a:pt x="251559" y="724525"/>
                    <a:pt x="159120" y="614597"/>
                  </a:cubicBezTo>
                  <a:cubicBezTo>
                    <a:pt x="66681" y="504669"/>
                    <a:pt x="-30756" y="372256"/>
                    <a:pt x="9218" y="269823"/>
                  </a:cubicBezTo>
                  <a:cubicBezTo>
                    <a:pt x="49192" y="167390"/>
                    <a:pt x="398963" y="0"/>
                    <a:pt x="398963" y="0"/>
                  </a:cubicBezTo>
                  <a:lnTo>
                    <a:pt x="39896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4416218" y="5661248"/>
              <a:ext cx="407835" cy="595026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0475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9"/>
    </mc:Choice>
    <mc:Fallback>
      <p:transition spd="slow" advTm="96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361699" y="1453673"/>
            <a:ext cx="7351230" cy="2866373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  <a:gd name="connsiteX0" fmla="*/ 163296 w 8029967"/>
              <a:gd name="connsiteY0" fmla="*/ 1150235 h 3129410"/>
              <a:gd name="connsiteX1" fmla="*/ 4028226 w 8029967"/>
              <a:gd name="connsiteY1" fmla="*/ 5126 h 3129410"/>
              <a:gd name="connsiteX2" fmla="*/ 4031830 w 8029967"/>
              <a:gd name="connsiteY2" fmla="*/ 739505 h 3129410"/>
              <a:gd name="connsiteX3" fmla="*/ 7917702 w 8029967"/>
              <a:gd name="connsiteY3" fmla="*/ 1002339 h 3129410"/>
              <a:gd name="connsiteX4" fmla="*/ 6857522 w 8029967"/>
              <a:gd name="connsiteY4" fmla="*/ 1228006 h 3129410"/>
              <a:gd name="connsiteX5" fmla="*/ 4141200 w 8029967"/>
              <a:gd name="connsiteY5" fmla="*/ 3128638 h 3129410"/>
              <a:gd name="connsiteX6" fmla="*/ 1058112 w 8029967"/>
              <a:gd name="connsiteY6" fmla="*/ 1456514 h 3129410"/>
              <a:gd name="connsiteX7" fmla="*/ 163296 w 8029967"/>
              <a:gd name="connsiteY7" fmla="*/ 1150235 h 3129410"/>
              <a:gd name="connsiteX0" fmla="*/ 163296 w 8029967"/>
              <a:gd name="connsiteY0" fmla="*/ 1150236 h 3216401"/>
              <a:gd name="connsiteX1" fmla="*/ 4028226 w 8029967"/>
              <a:gd name="connsiteY1" fmla="*/ 5127 h 3216401"/>
              <a:gd name="connsiteX2" fmla="*/ 4031830 w 8029967"/>
              <a:gd name="connsiteY2" fmla="*/ 739506 h 3216401"/>
              <a:gd name="connsiteX3" fmla="*/ 7917702 w 8029967"/>
              <a:gd name="connsiteY3" fmla="*/ 1002340 h 3216401"/>
              <a:gd name="connsiteX4" fmla="*/ 6857522 w 8029967"/>
              <a:gd name="connsiteY4" fmla="*/ 1228007 h 3216401"/>
              <a:gd name="connsiteX5" fmla="*/ 4141200 w 8029967"/>
              <a:gd name="connsiteY5" fmla="*/ 3128639 h 3216401"/>
              <a:gd name="connsiteX6" fmla="*/ 924777 w 8029967"/>
              <a:gd name="connsiteY6" fmla="*/ 2752890 h 3216401"/>
              <a:gd name="connsiteX7" fmla="*/ 1058112 w 8029967"/>
              <a:gd name="connsiteY7" fmla="*/ 1456515 h 3216401"/>
              <a:gd name="connsiteX8" fmla="*/ 163296 w 8029967"/>
              <a:gd name="connsiteY8" fmla="*/ 1150236 h 3216401"/>
              <a:gd name="connsiteX0" fmla="*/ 163296 w 8028128"/>
              <a:gd name="connsiteY0" fmla="*/ 1150236 h 4213037"/>
              <a:gd name="connsiteX1" fmla="*/ 4028226 w 8028128"/>
              <a:gd name="connsiteY1" fmla="*/ 5127 h 4213037"/>
              <a:gd name="connsiteX2" fmla="*/ 4031830 w 8028128"/>
              <a:gd name="connsiteY2" fmla="*/ 739506 h 4213037"/>
              <a:gd name="connsiteX3" fmla="*/ 7917702 w 8028128"/>
              <a:gd name="connsiteY3" fmla="*/ 1002340 h 4213037"/>
              <a:gd name="connsiteX4" fmla="*/ 6857522 w 8028128"/>
              <a:gd name="connsiteY4" fmla="*/ 1228007 h 4213037"/>
              <a:gd name="connsiteX5" fmla="*/ 5345749 w 8028128"/>
              <a:gd name="connsiteY5" fmla="*/ 4156655 h 4213037"/>
              <a:gd name="connsiteX6" fmla="*/ 4141200 w 8028128"/>
              <a:gd name="connsiteY6" fmla="*/ 3128639 h 4213037"/>
              <a:gd name="connsiteX7" fmla="*/ 924777 w 8028128"/>
              <a:gd name="connsiteY7" fmla="*/ 2752890 h 4213037"/>
              <a:gd name="connsiteX8" fmla="*/ 1058112 w 8028128"/>
              <a:gd name="connsiteY8" fmla="*/ 1456515 h 4213037"/>
              <a:gd name="connsiteX9" fmla="*/ 163296 w 8028128"/>
              <a:gd name="connsiteY9" fmla="*/ 1150236 h 4213037"/>
              <a:gd name="connsiteX0" fmla="*/ 145205 w 8010037"/>
              <a:gd name="connsiteY0" fmla="*/ 447419 h 3510220"/>
              <a:gd name="connsiteX1" fmla="*/ 3743627 w 8010037"/>
              <a:gd name="connsiteY1" fmla="*/ 387371 h 3510220"/>
              <a:gd name="connsiteX2" fmla="*/ 4013739 w 8010037"/>
              <a:gd name="connsiteY2" fmla="*/ 36689 h 3510220"/>
              <a:gd name="connsiteX3" fmla="*/ 7899611 w 8010037"/>
              <a:gd name="connsiteY3" fmla="*/ 299523 h 3510220"/>
              <a:gd name="connsiteX4" fmla="*/ 6839431 w 8010037"/>
              <a:gd name="connsiteY4" fmla="*/ 525190 h 3510220"/>
              <a:gd name="connsiteX5" fmla="*/ 5327658 w 8010037"/>
              <a:gd name="connsiteY5" fmla="*/ 3453838 h 3510220"/>
              <a:gd name="connsiteX6" fmla="*/ 4123109 w 8010037"/>
              <a:gd name="connsiteY6" fmla="*/ 2425822 h 3510220"/>
              <a:gd name="connsiteX7" fmla="*/ 906686 w 8010037"/>
              <a:gd name="connsiteY7" fmla="*/ 2050073 h 3510220"/>
              <a:gd name="connsiteX8" fmla="*/ 1040021 w 8010037"/>
              <a:gd name="connsiteY8" fmla="*/ 753698 h 3510220"/>
              <a:gd name="connsiteX9" fmla="*/ 145205 w 8010037"/>
              <a:gd name="connsiteY9" fmla="*/ 447419 h 3510220"/>
              <a:gd name="connsiteX0" fmla="*/ 145205 w 8010037"/>
              <a:gd name="connsiteY0" fmla="*/ 178024 h 3240825"/>
              <a:gd name="connsiteX1" fmla="*/ 3743627 w 8010037"/>
              <a:gd name="connsiteY1" fmla="*/ 117976 h 3240825"/>
              <a:gd name="connsiteX2" fmla="*/ 5052678 w 8010037"/>
              <a:gd name="connsiteY2" fmla="*/ 590429 h 3240825"/>
              <a:gd name="connsiteX3" fmla="*/ 7899611 w 8010037"/>
              <a:gd name="connsiteY3" fmla="*/ 30128 h 3240825"/>
              <a:gd name="connsiteX4" fmla="*/ 6839431 w 8010037"/>
              <a:gd name="connsiteY4" fmla="*/ 255795 h 3240825"/>
              <a:gd name="connsiteX5" fmla="*/ 5327658 w 8010037"/>
              <a:gd name="connsiteY5" fmla="*/ 3184443 h 3240825"/>
              <a:gd name="connsiteX6" fmla="*/ 4123109 w 8010037"/>
              <a:gd name="connsiteY6" fmla="*/ 2156427 h 3240825"/>
              <a:gd name="connsiteX7" fmla="*/ 906686 w 8010037"/>
              <a:gd name="connsiteY7" fmla="*/ 1780678 h 3240825"/>
              <a:gd name="connsiteX8" fmla="*/ 1040021 w 8010037"/>
              <a:gd name="connsiteY8" fmla="*/ 484303 h 3240825"/>
              <a:gd name="connsiteX9" fmla="*/ 145205 w 8010037"/>
              <a:gd name="connsiteY9" fmla="*/ 178024 h 3240825"/>
              <a:gd name="connsiteX0" fmla="*/ 145205 w 8062198"/>
              <a:gd name="connsiteY0" fmla="*/ 178024 h 3240825"/>
              <a:gd name="connsiteX1" fmla="*/ 3743627 w 8062198"/>
              <a:gd name="connsiteY1" fmla="*/ 117976 h 3240825"/>
              <a:gd name="connsiteX2" fmla="*/ 5052678 w 8062198"/>
              <a:gd name="connsiteY2" fmla="*/ 590429 h 3240825"/>
              <a:gd name="connsiteX3" fmla="*/ 7899611 w 8062198"/>
              <a:gd name="connsiteY3" fmla="*/ 30128 h 3240825"/>
              <a:gd name="connsiteX4" fmla="*/ 7319025 w 8062198"/>
              <a:gd name="connsiteY4" fmla="*/ 1857162 h 3240825"/>
              <a:gd name="connsiteX5" fmla="*/ 5327658 w 8062198"/>
              <a:gd name="connsiteY5" fmla="*/ 3184443 h 3240825"/>
              <a:gd name="connsiteX6" fmla="*/ 4123109 w 8062198"/>
              <a:gd name="connsiteY6" fmla="*/ 2156427 h 3240825"/>
              <a:gd name="connsiteX7" fmla="*/ 906686 w 8062198"/>
              <a:gd name="connsiteY7" fmla="*/ 1780678 h 3240825"/>
              <a:gd name="connsiteX8" fmla="*/ 1040021 w 8062198"/>
              <a:gd name="connsiteY8" fmla="*/ 484303 h 3240825"/>
              <a:gd name="connsiteX9" fmla="*/ 145205 w 8062198"/>
              <a:gd name="connsiteY9" fmla="*/ 178024 h 3240825"/>
              <a:gd name="connsiteX0" fmla="*/ 145205 w 8062198"/>
              <a:gd name="connsiteY0" fmla="*/ 178024 h 3411812"/>
              <a:gd name="connsiteX1" fmla="*/ 3743627 w 8062198"/>
              <a:gd name="connsiteY1" fmla="*/ 117976 h 3411812"/>
              <a:gd name="connsiteX2" fmla="*/ 5052678 w 8062198"/>
              <a:gd name="connsiteY2" fmla="*/ 590429 h 3411812"/>
              <a:gd name="connsiteX3" fmla="*/ 7899611 w 8062198"/>
              <a:gd name="connsiteY3" fmla="*/ 30128 h 3411812"/>
              <a:gd name="connsiteX4" fmla="*/ 7319025 w 8062198"/>
              <a:gd name="connsiteY4" fmla="*/ 1857162 h 3411812"/>
              <a:gd name="connsiteX5" fmla="*/ 5327658 w 8062198"/>
              <a:gd name="connsiteY5" fmla="*/ 3184443 h 3411812"/>
              <a:gd name="connsiteX6" fmla="*/ 3806574 w 8062198"/>
              <a:gd name="connsiteY6" fmla="*/ 3226133 h 3411812"/>
              <a:gd name="connsiteX7" fmla="*/ 906686 w 8062198"/>
              <a:gd name="connsiteY7" fmla="*/ 1780678 h 3411812"/>
              <a:gd name="connsiteX8" fmla="*/ 1040021 w 8062198"/>
              <a:gd name="connsiteY8" fmla="*/ 484303 h 3411812"/>
              <a:gd name="connsiteX9" fmla="*/ 145205 w 8062198"/>
              <a:gd name="connsiteY9" fmla="*/ 178024 h 341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2198" h="3411812">
                <a:moveTo>
                  <a:pt x="145205" y="178024"/>
                </a:moveTo>
                <a:cubicBezTo>
                  <a:pt x="595806" y="116969"/>
                  <a:pt x="2925715" y="49242"/>
                  <a:pt x="3743627" y="117976"/>
                </a:cubicBezTo>
                <a:cubicBezTo>
                  <a:pt x="4561539" y="186710"/>
                  <a:pt x="4404432" y="424227"/>
                  <a:pt x="5052678" y="590429"/>
                </a:cubicBezTo>
                <a:cubicBezTo>
                  <a:pt x="5700924" y="756631"/>
                  <a:pt x="7439775" y="-176878"/>
                  <a:pt x="7899611" y="30128"/>
                </a:cubicBezTo>
                <a:cubicBezTo>
                  <a:pt x="8359447" y="237134"/>
                  <a:pt x="7740788" y="1620552"/>
                  <a:pt x="7319025" y="1857162"/>
                </a:cubicBezTo>
                <a:cubicBezTo>
                  <a:pt x="6897262" y="2093772"/>
                  <a:pt x="5780378" y="2867671"/>
                  <a:pt x="5327658" y="3184443"/>
                </a:cubicBezTo>
                <a:cubicBezTo>
                  <a:pt x="4874938" y="3501215"/>
                  <a:pt x="4543403" y="3460094"/>
                  <a:pt x="3806574" y="3226133"/>
                </a:cubicBezTo>
                <a:cubicBezTo>
                  <a:pt x="3069745" y="2992172"/>
                  <a:pt x="1420534" y="2059365"/>
                  <a:pt x="906686" y="1780678"/>
                </a:cubicBezTo>
                <a:cubicBezTo>
                  <a:pt x="392838" y="1501991"/>
                  <a:pt x="1354736" y="652688"/>
                  <a:pt x="1040021" y="484303"/>
                </a:cubicBezTo>
                <a:cubicBezTo>
                  <a:pt x="377037" y="154569"/>
                  <a:pt x="-305396" y="239079"/>
                  <a:pt x="145205" y="17802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59709" y="2708920"/>
            <a:ext cx="9045902" cy="4173244"/>
            <a:chOff x="59709" y="2708920"/>
            <a:chExt cx="9045902" cy="4173244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71500" y="5622028"/>
              <a:ext cx="9034111" cy="1260136"/>
              <a:chOff x="71500" y="5622028"/>
              <a:chExt cx="9034111" cy="1260136"/>
            </a:xfrm>
          </p:grpSpPr>
          <p:sp>
            <p:nvSpPr>
              <p:cNvPr id="5" name="Полилиния 4"/>
              <p:cNvSpPr/>
              <p:nvPr/>
            </p:nvSpPr>
            <p:spPr>
              <a:xfrm rot="15907822">
                <a:off x="3257406" y="4166268"/>
                <a:ext cx="1063320" cy="3974840"/>
              </a:xfrm>
              <a:custGeom>
                <a:avLst/>
                <a:gdLst>
                  <a:gd name="connsiteX0" fmla="*/ 228023 w 1063320"/>
                  <a:gd name="connsiteY0" fmla="*/ 3974840 h 3974840"/>
                  <a:gd name="connsiteX1" fmla="*/ 377313 w 1063320"/>
                  <a:gd name="connsiteY1" fmla="*/ 3041779 h 3974840"/>
                  <a:gd name="connsiteX2" fmla="*/ 339990 w 1063320"/>
                  <a:gd name="connsiteY2" fmla="*/ 3041779 h 3974840"/>
                  <a:gd name="connsiteX3" fmla="*/ 4088 w 1063320"/>
                  <a:gd name="connsiteY3" fmla="*/ 2575249 h 3974840"/>
                  <a:gd name="connsiteX4" fmla="*/ 601247 w 1063320"/>
                  <a:gd name="connsiteY4" fmla="*/ 2276669 h 3974840"/>
                  <a:gd name="connsiteX5" fmla="*/ 993133 w 1063320"/>
                  <a:gd name="connsiteY5" fmla="*/ 1884783 h 3974840"/>
                  <a:gd name="connsiteX6" fmla="*/ 993133 w 1063320"/>
                  <a:gd name="connsiteY6" fmla="*/ 1380930 h 3974840"/>
                  <a:gd name="connsiteX7" fmla="*/ 284006 w 1063320"/>
                  <a:gd name="connsiteY7" fmla="*/ 1026367 h 3974840"/>
                  <a:gd name="connsiteX8" fmla="*/ 284006 w 1063320"/>
                  <a:gd name="connsiteY8" fmla="*/ 1026367 h 3974840"/>
                  <a:gd name="connsiteX9" fmla="*/ 4088 w 1063320"/>
                  <a:gd name="connsiteY9" fmla="*/ 746449 h 3974840"/>
                  <a:gd name="connsiteX10" fmla="*/ 414635 w 1063320"/>
                  <a:gd name="connsiteY10" fmla="*/ 0 h 3974840"/>
                  <a:gd name="connsiteX11" fmla="*/ 414635 w 1063320"/>
                  <a:gd name="connsiteY11" fmla="*/ 0 h 3974840"/>
                  <a:gd name="connsiteX12" fmla="*/ 414635 w 1063320"/>
                  <a:gd name="connsiteY12" fmla="*/ 0 h 39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3320" h="3974840">
                    <a:moveTo>
                      <a:pt x="228023" y="3974840"/>
                    </a:moveTo>
                    <a:cubicBezTo>
                      <a:pt x="293337" y="3586064"/>
                      <a:pt x="358652" y="3197289"/>
                      <a:pt x="377313" y="3041779"/>
                    </a:cubicBezTo>
                    <a:cubicBezTo>
                      <a:pt x="395974" y="2886269"/>
                      <a:pt x="402194" y="3119534"/>
                      <a:pt x="339990" y="3041779"/>
                    </a:cubicBezTo>
                    <a:cubicBezTo>
                      <a:pt x="277786" y="2964024"/>
                      <a:pt x="-39455" y="2702767"/>
                      <a:pt x="4088" y="2575249"/>
                    </a:cubicBezTo>
                    <a:cubicBezTo>
                      <a:pt x="47631" y="2447731"/>
                      <a:pt x="436406" y="2391747"/>
                      <a:pt x="601247" y="2276669"/>
                    </a:cubicBezTo>
                    <a:cubicBezTo>
                      <a:pt x="766088" y="2161591"/>
                      <a:pt x="927819" y="2034073"/>
                      <a:pt x="993133" y="1884783"/>
                    </a:cubicBezTo>
                    <a:cubicBezTo>
                      <a:pt x="1058447" y="1735493"/>
                      <a:pt x="1111321" y="1523999"/>
                      <a:pt x="993133" y="1380930"/>
                    </a:cubicBezTo>
                    <a:cubicBezTo>
                      <a:pt x="874945" y="1237861"/>
                      <a:pt x="284006" y="1026367"/>
                      <a:pt x="284006" y="1026367"/>
                    </a:cubicBezTo>
                    <a:lnTo>
                      <a:pt x="284006" y="1026367"/>
                    </a:lnTo>
                    <a:cubicBezTo>
                      <a:pt x="237353" y="979714"/>
                      <a:pt x="-17684" y="917510"/>
                      <a:pt x="4088" y="746449"/>
                    </a:cubicBezTo>
                    <a:cubicBezTo>
                      <a:pt x="25859" y="575388"/>
                      <a:pt x="414635" y="0"/>
                      <a:pt x="414635" y="0"/>
                    </a:cubicBezTo>
                    <a:lnTo>
                      <a:pt x="414635" y="0"/>
                    </a:lnTo>
                    <a:lnTo>
                      <a:pt x="414635" y="0"/>
                    </a:lnTo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84150" dist="241300" dir="11520000" sx="110000" sy="110000" algn="ctr">
                  <a:srgbClr val="000000">
                    <a:alpha val="18000"/>
                  </a:srgbClr>
                </a:outerShdw>
              </a:effectLst>
              <a:scene3d>
                <a:camera prst="perspectiveFront" fov="5100000">
                  <a:rot lat="0" lon="2100000" rev="0"/>
                </a:camera>
                <a:lightRig rig="flood" dir="t">
                  <a:rot lat="0" lon="0" rev="13800000"/>
                </a:lightRig>
              </a:scene3d>
              <a:sp3d extrusionH="107950" prstMaterial="plastic">
                <a:bevelT w="82550" h="63500" prst="divo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2"/>
              <p:cNvSpPr/>
              <p:nvPr/>
            </p:nvSpPr>
            <p:spPr>
              <a:xfrm>
                <a:off x="1750259" y="627128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2"/>
              <p:cNvSpPr/>
              <p:nvPr/>
            </p:nvSpPr>
            <p:spPr>
              <a:xfrm>
                <a:off x="4224935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2"/>
              <p:cNvSpPr/>
              <p:nvPr/>
            </p:nvSpPr>
            <p:spPr>
              <a:xfrm>
                <a:off x="2996978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2"/>
              <p:cNvSpPr/>
              <p:nvPr/>
            </p:nvSpPr>
            <p:spPr>
              <a:xfrm>
                <a:off x="5364088" y="605463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кругленный прямоугольник 7"/>
              <p:cNvSpPr/>
              <p:nvPr/>
            </p:nvSpPr>
            <p:spPr>
              <a:xfrm>
                <a:off x="6264188" y="6146195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artisticPaintStrokes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7"/>
              <p:cNvSpPr/>
              <p:nvPr/>
            </p:nvSpPr>
            <p:spPr>
              <a:xfrm>
                <a:off x="71500" y="6198961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9"/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2"/>
              <p:cNvSpPr/>
              <p:nvPr/>
            </p:nvSpPr>
            <p:spPr>
              <a:xfrm>
                <a:off x="6264188" y="6410465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2"/>
              <p:cNvSpPr/>
              <p:nvPr/>
            </p:nvSpPr>
            <p:spPr>
              <a:xfrm>
                <a:off x="152644" y="6418122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2"/>
              <p:cNvSpPr/>
              <p:nvPr/>
            </p:nvSpPr>
            <p:spPr>
              <a:xfrm>
                <a:off x="4821204" y="635535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2"/>
              <p:cNvSpPr/>
              <p:nvPr/>
            </p:nvSpPr>
            <p:spPr>
              <a:xfrm>
                <a:off x="7521435" y="613870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Blu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2"/>
              <p:cNvSpPr/>
              <p:nvPr/>
            </p:nvSpPr>
            <p:spPr>
              <a:xfrm>
                <a:off x="1115616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2"/>
              <p:cNvSpPr/>
              <p:nvPr/>
            </p:nvSpPr>
            <p:spPr>
              <a:xfrm>
                <a:off x="7452320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71500" y="5622028"/>
              <a:ext cx="9034111" cy="1260136"/>
              <a:chOff x="71500" y="5622028"/>
              <a:chExt cx="9034111" cy="1260136"/>
            </a:xfrm>
          </p:grpSpPr>
          <p:sp>
            <p:nvSpPr>
              <p:cNvPr id="38" name="Полилиния 37"/>
              <p:cNvSpPr/>
              <p:nvPr/>
            </p:nvSpPr>
            <p:spPr>
              <a:xfrm rot="15907822">
                <a:off x="3257406" y="4166268"/>
                <a:ext cx="1063320" cy="3974840"/>
              </a:xfrm>
              <a:custGeom>
                <a:avLst/>
                <a:gdLst>
                  <a:gd name="connsiteX0" fmla="*/ 228023 w 1063320"/>
                  <a:gd name="connsiteY0" fmla="*/ 3974840 h 3974840"/>
                  <a:gd name="connsiteX1" fmla="*/ 377313 w 1063320"/>
                  <a:gd name="connsiteY1" fmla="*/ 3041779 h 3974840"/>
                  <a:gd name="connsiteX2" fmla="*/ 339990 w 1063320"/>
                  <a:gd name="connsiteY2" fmla="*/ 3041779 h 3974840"/>
                  <a:gd name="connsiteX3" fmla="*/ 4088 w 1063320"/>
                  <a:gd name="connsiteY3" fmla="*/ 2575249 h 3974840"/>
                  <a:gd name="connsiteX4" fmla="*/ 601247 w 1063320"/>
                  <a:gd name="connsiteY4" fmla="*/ 2276669 h 3974840"/>
                  <a:gd name="connsiteX5" fmla="*/ 993133 w 1063320"/>
                  <a:gd name="connsiteY5" fmla="*/ 1884783 h 3974840"/>
                  <a:gd name="connsiteX6" fmla="*/ 993133 w 1063320"/>
                  <a:gd name="connsiteY6" fmla="*/ 1380930 h 3974840"/>
                  <a:gd name="connsiteX7" fmla="*/ 284006 w 1063320"/>
                  <a:gd name="connsiteY7" fmla="*/ 1026367 h 3974840"/>
                  <a:gd name="connsiteX8" fmla="*/ 284006 w 1063320"/>
                  <a:gd name="connsiteY8" fmla="*/ 1026367 h 3974840"/>
                  <a:gd name="connsiteX9" fmla="*/ 4088 w 1063320"/>
                  <a:gd name="connsiteY9" fmla="*/ 746449 h 3974840"/>
                  <a:gd name="connsiteX10" fmla="*/ 414635 w 1063320"/>
                  <a:gd name="connsiteY10" fmla="*/ 0 h 3974840"/>
                  <a:gd name="connsiteX11" fmla="*/ 414635 w 1063320"/>
                  <a:gd name="connsiteY11" fmla="*/ 0 h 3974840"/>
                  <a:gd name="connsiteX12" fmla="*/ 414635 w 1063320"/>
                  <a:gd name="connsiteY12" fmla="*/ 0 h 39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3320" h="3974840">
                    <a:moveTo>
                      <a:pt x="228023" y="3974840"/>
                    </a:moveTo>
                    <a:cubicBezTo>
                      <a:pt x="293337" y="3586064"/>
                      <a:pt x="358652" y="3197289"/>
                      <a:pt x="377313" y="3041779"/>
                    </a:cubicBezTo>
                    <a:cubicBezTo>
                      <a:pt x="395974" y="2886269"/>
                      <a:pt x="402194" y="3119534"/>
                      <a:pt x="339990" y="3041779"/>
                    </a:cubicBezTo>
                    <a:cubicBezTo>
                      <a:pt x="277786" y="2964024"/>
                      <a:pt x="-39455" y="2702767"/>
                      <a:pt x="4088" y="2575249"/>
                    </a:cubicBezTo>
                    <a:cubicBezTo>
                      <a:pt x="47631" y="2447731"/>
                      <a:pt x="436406" y="2391747"/>
                      <a:pt x="601247" y="2276669"/>
                    </a:cubicBezTo>
                    <a:cubicBezTo>
                      <a:pt x="766088" y="2161591"/>
                      <a:pt x="927819" y="2034073"/>
                      <a:pt x="993133" y="1884783"/>
                    </a:cubicBezTo>
                    <a:cubicBezTo>
                      <a:pt x="1058447" y="1735493"/>
                      <a:pt x="1111321" y="1523999"/>
                      <a:pt x="993133" y="1380930"/>
                    </a:cubicBezTo>
                    <a:cubicBezTo>
                      <a:pt x="874945" y="1237861"/>
                      <a:pt x="284006" y="1026367"/>
                      <a:pt x="284006" y="1026367"/>
                    </a:cubicBezTo>
                    <a:lnTo>
                      <a:pt x="284006" y="1026367"/>
                    </a:lnTo>
                    <a:cubicBezTo>
                      <a:pt x="237353" y="979714"/>
                      <a:pt x="-17684" y="917510"/>
                      <a:pt x="4088" y="746449"/>
                    </a:cubicBezTo>
                    <a:cubicBezTo>
                      <a:pt x="25859" y="575388"/>
                      <a:pt x="414635" y="0"/>
                      <a:pt x="414635" y="0"/>
                    </a:cubicBezTo>
                    <a:lnTo>
                      <a:pt x="414635" y="0"/>
                    </a:lnTo>
                    <a:lnTo>
                      <a:pt x="414635" y="0"/>
                    </a:lnTo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84150" dist="241300" dir="11520000" sx="110000" sy="110000" algn="ctr">
                  <a:srgbClr val="000000">
                    <a:alpha val="18000"/>
                  </a:srgbClr>
                </a:outerShdw>
              </a:effectLst>
              <a:scene3d>
                <a:camera prst="perspectiveFront" fov="5100000">
                  <a:rot lat="0" lon="2100000" rev="0"/>
                </a:camera>
                <a:lightRig rig="flood" dir="t">
                  <a:rot lat="0" lon="0" rev="13800000"/>
                </a:lightRig>
              </a:scene3d>
              <a:sp3d extrusionH="107950" prstMaterial="plastic">
                <a:bevelT w="82550" h="63500" prst="divo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2"/>
              <p:cNvSpPr/>
              <p:nvPr/>
            </p:nvSpPr>
            <p:spPr>
              <a:xfrm>
                <a:off x="1750259" y="627128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2"/>
              <p:cNvSpPr/>
              <p:nvPr/>
            </p:nvSpPr>
            <p:spPr>
              <a:xfrm>
                <a:off x="4224935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2"/>
              <p:cNvSpPr/>
              <p:nvPr/>
            </p:nvSpPr>
            <p:spPr>
              <a:xfrm>
                <a:off x="2996978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2"/>
              <p:cNvSpPr/>
              <p:nvPr/>
            </p:nvSpPr>
            <p:spPr>
              <a:xfrm>
                <a:off x="5364088" y="605463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Скругленный прямоугольник 7"/>
              <p:cNvSpPr/>
              <p:nvPr/>
            </p:nvSpPr>
            <p:spPr>
              <a:xfrm>
                <a:off x="6264188" y="6146195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artisticPaintStrokes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Скругленный прямоугольник 7"/>
              <p:cNvSpPr/>
              <p:nvPr/>
            </p:nvSpPr>
            <p:spPr>
              <a:xfrm>
                <a:off x="71500" y="6198961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9"/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2"/>
              <p:cNvSpPr/>
              <p:nvPr/>
            </p:nvSpPr>
            <p:spPr>
              <a:xfrm>
                <a:off x="6264188" y="6410465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2"/>
              <p:cNvSpPr/>
              <p:nvPr/>
            </p:nvSpPr>
            <p:spPr>
              <a:xfrm>
                <a:off x="152644" y="6418122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Овал 2"/>
              <p:cNvSpPr/>
              <p:nvPr/>
            </p:nvSpPr>
            <p:spPr>
              <a:xfrm>
                <a:off x="4821204" y="635535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Овал 2"/>
              <p:cNvSpPr/>
              <p:nvPr/>
            </p:nvSpPr>
            <p:spPr>
              <a:xfrm>
                <a:off x="7521435" y="613870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Blu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2"/>
              <p:cNvSpPr/>
              <p:nvPr/>
            </p:nvSpPr>
            <p:spPr>
              <a:xfrm>
                <a:off x="1115616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Овал 2"/>
              <p:cNvSpPr/>
              <p:nvPr/>
            </p:nvSpPr>
            <p:spPr>
              <a:xfrm>
                <a:off x="7452320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71500" y="5622028"/>
              <a:ext cx="9034111" cy="1260136"/>
              <a:chOff x="71500" y="5622028"/>
              <a:chExt cx="9034111" cy="1260136"/>
            </a:xfrm>
          </p:grpSpPr>
          <p:sp>
            <p:nvSpPr>
              <p:cNvPr id="25" name="Полилиния 24"/>
              <p:cNvSpPr/>
              <p:nvPr/>
            </p:nvSpPr>
            <p:spPr>
              <a:xfrm rot="15907822">
                <a:off x="3257406" y="4166268"/>
                <a:ext cx="1063320" cy="3974840"/>
              </a:xfrm>
              <a:custGeom>
                <a:avLst/>
                <a:gdLst>
                  <a:gd name="connsiteX0" fmla="*/ 228023 w 1063320"/>
                  <a:gd name="connsiteY0" fmla="*/ 3974840 h 3974840"/>
                  <a:gd name="connsiteX1" fmla="*/ 377313 w 1063320"/>
                  <a:gd name="connsiteY1" fmla="*/ 3041779 h 3974840"/>
                  <a:gd name="connsiteX2" fmla="*/ 339990 w 1063320"/>
                  <a:gd name="connsiteY2" fmla="*/ 3041779 h 3974840"/>
                  <a:gd name="connsiteX3" fmla="*/ 4088 w 1063320"/>
                  <a:gd name="connsiteY3" fmla="*/ 2575249 h 3974840"/>
                  <a:gd name="connsiteX4" fmla="*/ 601247 w 1063320"/>
                  <a:gd name="connsiteY4" fmla="*/ 2276669 h 3974840"/>
                  <a:gd name="connsiteX5" fmla="*/ 993133 w 1063320"/>
                  <a:gd name="connsiteY5" fmla="*/ 1884783 h 3974840"/>
                  <a:gd name="connsiteX6" fmla="*/ 993133 w 1063320"/>
                  <a:gd name="connsiteY6" fmla="*/ 1380930 h 3974840"/>
                  <a:gd name="connsiteX7" fmla="*/ 284006 w 1063320"/>
                  <a:gd name="connsiteY7" fmla="*/ 1026367 h 3974840"/>
                  <a:gd name="connsiteX8" fmla="*/ 284006 w 1063320"/>
                  <a:gd name="connsiteY8" fmla="*/ 1026367 h 3974840"/>
                  <a:gd name="connsiteX9" fmla="*/ 4088 w 1063320"/>
                  <a:gd name="connsiteY9" fmla="*/ 746449 h 3974840"/>
                  <a:gd name="connsiteX10" fmla="*/ 414635 w 1063320"/>
                  <a:gd name="connsiteY10" fmla="*/ 0 h 3974840"/>
                  <a:gd name="connsiteX11" fmla="*/ 414635 w 1063320"/>
                  <a:gd name="connsiteY11" fmla="*/ 0 h 3974840"/>
                  <a:gd name="connsiteX12" fmla="*/ 414635 w 1063320"/>
                  <a:gd name="connsiteY12" fmla="*/ 0 h 39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3320" h="3974840">
                    <a:moveTo>
                      <a:pt x="228023" y="3974840"/>
                    </a:moveTo>
                    <a:cubicBezTo>
                      <a:pt x="293337" y="3586064"/>
                      <a:pt x="358652" y="3197289"/>
                      <a:pt x="377313" y="3041779"/>
                    </a:cubicBezTo>
                    <a:cubicBezTo>
                      <a:pt x="395974" y="2886269"/>
                      <a:pt x="402194" y="3119534"/>
                      <a:pt x="339990" y="3041779"/>
                    </a:cubicBezTo>
                    <a:cubicBezTo>
                      <a:pt x="277786" y="2964024"/>
                      <a:pt x="-39455" y="2702767"/>
                      <a:pt x="4088" y="2575249"/>
                    </a:cubicBezTo>
                    <a:cubicBezTo>
                      <a:pt x="47631" y="2447731"/>
                      <a:pt x="436406" y="2391747"/>
                      <a:pt x="601247" y="2276669"/>
                    </a:cubicBezTo>
                    <a:cubicBezTo>
                      <a:pt x="766088" y="2161591"/>
                      <a:pt x="927819" y="2034073"/>
                      <a:pt x="993133" y="1884783"/>
                    </a:cubicBezTo>
                    <a:cubicBezTo>
                      <a:pt x="1058447" y="1735493"/>
                      <a:pt x="1111321" y="1523999"/>
                      <a:pt x="993133" y="1380930"/>
                    </a:cubicBezTo>
                    <a:cubicBezTo>
                      <a:pt x="874945" y="1237861"/>
                      <a:pt x="284006" y="1026367"/>
                      <a:pt x="284006" y="1026367"/>
                    </a:cubicBezTo>
                    <a:lnTo>
                      <a:pt x="284006" y="1026367"/>
                    </a:lnTo>
                    <a:cubicBezTo>
                      <a:pt x="237353" y="979714"/>
                      <a:pt x="-17684" y="917510"/>
                      <a:pt x="4088" y="746449"/>
                    </a:cubicBezTo>
                    <a:cubicBezTo>
                      <a:pt x="25859" y="575388"/>
                      <a:pt x="414635" y="0"/>
                      <a:pt x="414635" y="0"/>
                    </a:cubicBezTo>
                    <a:lnTo>
                      <a:pt x="414635" y="0"/>
                    </a:lnTo>
                    <a:lnTo>
                      <a:pt x="414635" y="0"/>
                    </a:lnTo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84150" dist="241300" dir="11520000" sx="110000" sy="110000" algn="ctr">
                  <a:srgbClr val="000000">
                    <a:alpha val="18000"/>
                  </a:srgbClr>
                </a:outerShdw>
              </a:effectLst>
              <a:scene3d>
                <a:camera prst="perspectiveFront" fov="5100000">
                  <a:rot lat="0" lon="2100000" rev="0"/>
                </a:camera>
                <a:lightRig rig="flood" dir="t">
                  <a:rot lat="0" lon="0" rev="13800000"/>
                </a:lightRig>
              </a:scene3d>
              <a:sp3d extrusionH="107950" prstMaterial="plastic">
                <a:bevelT w="82550" h="63500" prst="divo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"/>
              <p:cNvSpPr/>
              <p:nvPr/>
            </p:nvSpPr>
            <p:spPr>
              <a:xfrm>
                <a:off x="1750259" y="627128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"/>
              <p:cNvSpPr/>
              <p:nvPr/>
            </p:nvSpPr>
            <p:spPr>
              <a:xfrm>
                <a:off x="4224935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"/>
              <p:cNvSpPr/>
              <p:nvPr/>
            </p:nvSpPr>
            <p:spPr>
              <a:xfrm>
                <a:off x="2996978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"/>
              <p:cNvSpPr/>
              <p:nvPr/>
            </p:nvSpPr>
            <p:spPr>
              <a:xfrm>
                <a:off x="5364088" y="605463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7"/>
              <p:cNvSpPr/>
              <p:nvPr/>
            </p:nvSpPr>
            <p:spPr>
              <a:xfrm>
                <a:off x="6264188" y="6146195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artisticPaintStrokes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Скругленный прямоугольник 7"/>
              <p:cNvSpPr/>
              <p:nvPr/>
            </p:nvSpPr>
            <p:spPr>
              <a:xfrm>
                <a:off x="71500" y="6198961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9"/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2"/>
              <p:cNvSpPr/>
              <p:nvPr/>
            </p:nvSpPr>
            <p:spPr>
              <a:xfrm>
                <a:off x="6264188" y="6410465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2"/>
              <p:cNvSpPr/>
              <p:nvPr/>
            </p:nvSpPr>
            <p:spPr>
              <a:xfrm>
                <a:off x="152644" y="6418122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Овал 2"/>
              <p:cNvSpPr/>
              <p:nvPr/>
            </p:nvSpPr>
            <p:spPr>
              <a:xfrm>
                <a:off x="4821204" y="635535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2"/>
              <p:cNvSpPr/>
              <p:nvPr/>
            </p:nvSpPr>
            <p:spPr>
              <a:xfrm>
                <a:off x="7521435" y="613870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Blu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2"/>
              <p:cNvSpPr/>
              <p:nvPr/>
            </p:nvSpPr>
            <p:spPr>
              <a:xfrm>
                <a:off x="1115616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2"/>
              <p:cNvSpPr/>
              <p:nvPr/>
            </p:nvSpPr>
            <p:spPr>
              <a:xfrm>
                <a:off x="7452320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" name="Полилиния 20"/>
            <p:cNvSpPr/>
            <p:nvPr/>
          </p:nvSpPr>
          <p:spPr>
            <a:xfrm>
              <a:off x="59709" y="3140968"/>
              <a:ext cx="407835" cy="3004999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8482203" y="2708920"/>
              <a:ext cx="410277" cy="3781821"/>
            </a:xfrm>
            <a:custGeom>
              <a:avLst/>
              <a:gdLst>
                <a:gd name="connsiteX0" fmla="*/ 227082 w 576692"/>
                <a:gd name="connsiteY0" fmla="*/ 3732550 h 3732550"/>
                <a:gd name="connsiteX1" fmla="*/ 47200 w 576692"/>
                <a:gd name="connsiteY1" fmla="*/ 3327816 h 3732550"/>
                <a:gd name="connsiteX2" fmla="*/ 332013 w 576692"/>
                <a:gd name="connsiteY2" fmla="*/ 2998032 h 3732550"/>
                <a:gd name="connsiteX3" fmla="*/ 571856 w 576692"/>
                <a:gd name="connsiteY3" fmla="*/ 2338465 h 3732550"/>
                <a:gd name="connsiteX4" fmla="*/ 107161 w 576692"/>
                <a:gd name="connsiteY4" fmla="*/ 1873770 h 3732550"/>
                <a:gd name="connsiteX5" fmla="*/ 466925 w 576692"/>
                <a:gd name="connsiteY5" fmla="*/ 1154242 h 3732550"/>
                <a:gd name="connsiteX6" fmla="*/ 92171 w 576692"/>
                <a:gd name="connsiteY6" fmla="*/ 944379 h 3732550"/>
                <a:gd name="connsiteX7" fmla="*/ 2230 w 576692"/>
                <a:gd name="connsiteY7" fmla="*/ 1274163 h 3732550"/>
                <a:gd name="connsiteX8" fmla="*/ 152131 w 576692"/>
                <a:gd name="connsiteY8" fmla="*/ 1334124 h 3732550"/>
                <a:gd name="connsiteX9" fmla="*/ 287043 w 576692"/>
                <a:gd name="connsiteY9" fmla="*/ 1304143 h 3732550"/>
                <a:gd name="connsiteX10" fmla="*/ 391974 w 576692"/>
                <a:gd name="connsiteY10" fmla="*/ 734517 h 3732550"/>
                <a:gd name="connsiteX11" fmla="*/ 152131 w 576692"/>
                <a:gd name="connsiteY11" fmla="*/ 569625 h 3732550"/>
                <a:gd name="connsiteX12" fmla="*/ 391974 w 576692"/>
                <a:gd name="connsiteY12" fmla="*/ 59960 h 3732550"/>
                <a:gd name="connsiteX13" fmla="*/ 376984 w 576692"/>
                <a:gd name="connsiteY13" fmla="*/ 29979 h 373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692" h="3732550">
                  <a:moveTo>
                    <a:pt x="227082" y="3732550"/>
                  </a:moveTo>
                  <a:cubicBezTo>
                    <a:pt x="128397" y="3591393"/>
                    <a:pt x="29712" y="3450236"/>
                    <a:pt x="47200" y="3327816"/>
                  </a:cubicBezTo>
                  <a:cubicBezTo>
                    <a:pt x="64688" y="3205396"/>
                    <a:pt x="244570" y="3162924"/>
                    <a:pt x="332013" y="2998032"/>
                  </a:cubicBezTo>
                  <a:cubicBezTo>
                    <a:pt x="419456" y="2833140"/>
                    <a:pt x="609331" y="2525842"/>
                    <a:pt x="571856" y="2338465"/>
                  </a:cubicBezTo>
                  <a:cubicBezTo>
                    <a:pt x="534381" y="2151088"/>
                    <a:pt x="124649" y="2071140"/>
                    <a:pt x="107161" y="1873770"/>
                  </a:cubicBezTo>
                  <a:cubicBezTo>
                    <a:pt x="89673" y="1676400"/>
                    <a:pt x="469423" y="1309140"/>
                    <a:pt x="466925" y="1154242"/>
                  </a:cubicBezTo>
                  <a:cubicBezTo>
                    <a:pt x="464427" y="999344"/>
                    <a:pt x="169620" y="924392"/>
                    <a:pt x="92171" y="944379"/>
                  </a:cubicBezTo>
                  <a:cubicBezTo>
                    <a:pt x="14722" y="964366"/>
                    <a:pt x="-7763" y="1209205"/>
                    <a:pt x="2230" y="1274163"/>
                  </a:cubicBezTo>
                  <a:cubicBezTo>
                    <a:pt x="12223" y="1339120"/>
                    <a:pt x="104662" y="1329127"/>
                    <a:pt x="152131" y="1334124"/>
                  </a:cubicBezTo>
                  <a:cubicBezTo>
                    <a:pt x="199600" y="1339121"/>
                    <a:pt x="247069" y="1404077"/>
                    <a:pt x="287043" y="1304143"/>
                  </a:cubicBezTo>
                  <a:cubicBezTo>
                    <a:pt x="327017" y="1204209"/>
                    <a:pt x="414459" y="856937"/>
                    <a:pt x="391974" y="734517"/>
                  </a:cubicBezTo>
                  <a:cubicBezTo>
                    <a:pt x="369489" y="612097"/>
                    <a:pt x="152131" y="682051"/>
                    <a:pt x="152131" y="569625"/>
                  </a:cubicBezTo>
                  <a:cubicBezTo>
                    <a:pt x="152131" y="457199"/>
                    <a:pt x="354498" y="149901"/>
                    <a:pt x="391974" y="59960"/>
                  </a:cubicBezTo>
                  <a:cubicBezTo>
                    <a:pt x="429450" y="-29981"/>
                    <a:pt x="403217" y="-1"/>
                    <a:pt x="376984" y="29979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1399857" y="5157193"/>
              <a:ext cx="1011903" cy="1318558"/>
            </a:xfrm>
            <a:custGeom>
              <a:avLst/>
              <a:gdLst>
                <a:gd name="connsiteX0" fmla="*/ 144130 w 570110"/>
                <a:gd name="connsiteY0" fmla="*/ 1603948 h 1603948"/>
                <a:gd name="connsiteX1" fmla="*/ 99159 w 570110"/>
                <a:gd name="connsiteY1" fmla="*/ 1364105 h 1603948"/>
                <a:gd name="connsiteX2" fmla="*/ 383973 w 570110"/>
                <a:gd name="connsiteY2" fmla="*/ 1214204 h 1603948"/>
                <a:gd name="connsiteX3" fmla="*/ 563854 w 570110"/>
                <a:gd name="connsiteY3" fmla="*/ 929390 h 1603948"/>
                <a:gd name="connsiteX4" fmla="*/ 159120 w 570110"/>
                <a:gd name="connsiteY4" fmla="*/ 614597 h 1603948"/>
                <a:gd name="connsiteX5" fmla="*/ 9218 w 570110"/>
                <a:gd name="connsiteY5" fmla="*/ 269823 h 1603948"/>
                <a:gd name="connsiteX6" fmla="*/ 398963 w 570110"/>
                <a:gd name="connsiteY6" fmla="*/ 0 h 1603948"/>
                <a:gd name="connsiteX7" fmla="*/ 398963 w 570110"/>
                <a:gd name="connsiteY7" fmla="*/ 0 h 160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110" h="1603948">
                  <a:moveTo>
                    <a:pt x="144130" y="1603948"/>
                  </a:moveTo>
                  <a:cubicBezTo>
                    <a:pt x="101657" y="1516505"/>
                    <a:pt x="59185" y="1429062"/>
                    <a:pt x="99159" y="1364105"/>
                  </a:cubicBezTo>
                  <a:cubicBezTo>
                    <a:pt x="139133" y="1299148"/>
                    <a:pt x="306524" y="1286657"/>
                    <a:pt x="383973" y="1214204"/>
                  </a:cubicBezTo>
                  <a:cubicBezTo>
                    <a:pt x="461422" y="1141751"/>
                    <a:pt x="601330" y="1029325"/>
                    <a:pt x="563854" y="929390"/>
                  </a:cubicBezTo>
                  <a:cubicBezTo>
                    <a:pt x="526378" y="829455"/>
                    <a:pt x="251559" y="724525"/>
                    <a:pt x="159120" y="614597"/>
                  </a:cubicBezTo>
                  <a:cubicBezTo>
                    <a:pt x="66681" y="504669"/>
                    <a:pt x="-30756" y="372256"/>
                    <a:pt x="9218" y="269823"/>
                  </a:cubicBezTo>
                  <a:cubicBezTo>
                    <a:pt x="49192" y="167390"/>
                    <a:pt x="398963" y="0"/>
                    <a:pt x="398963" y="0"/>
                  </a:cubicBezTo>
                  <a:lnTo>
                    <a:pt x="39896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4416218" y="5157193"/>
              <a:ext cx="947869" cy="1099081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706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3"/>
    </mc:Choice>
    <mc:Fallback>
      <p:transition spd="slow" advTm="8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022347" y="1401099"/>
            <a:ext cx="7691795" cy="2911113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  <a:gd name="connsiteX0" fmla="*/ 163296 w 8029967"/>
              <a:gd name="connsiteY0" fmla="*/ 1150235 h 3129410"/>
              <a:gd name="connsiteX1" fmla="*/ 4028226 w 8029967"/>
              <a:gd name="connsiteY1" fmla="*/ 5126 h 3129410"/>
              <a:gd name="connsiteX2" fmla="*/ 4031830 w 8029967"/>
              <a:gd name="connsiteY2" fmla="*/ 739505 h 3129410"/>
              <a:gd name="connsiteX3" fmla="*/ 7917702 w 8029967"/>
              <a:gd name="connsiteY3" fmla="*/ 1002339 h 3129410"/>
              <a:gd name="connsiteX4" fmla="*/ 6857522 w 8029967"/>
              <a:gd name="connsiteY4" fmla="*/ 1228006 h 3129410"/>
              <a:gd name="connsiteX5" fmla="*/ 4141200 w 8029967"/>
              <a:gd name="connsiteY5" fmla="*/ 3128638 h 3129410"/>
              <a:gd name="connsiteX6" fmla="*/ 1058112 w 8029967"/>
              <a:gd name="connsiteY6" fmla="*/ 1456514 h 3129410"/>
              <a:gd name="connsiteX7" fmla="*/ 163296 w 8029967"/>
              <a:gd name="connsiteY7" fmla="*/ 1150235 h 3129410"/>
              <a:gd name="connsiteX0" fmla="*/ 163296 w 8029967"/>
              <a:gd name="connsiteY0" fmla="*/ 1150236 h 3216401"/>
              <a:gd name="connsiteX1" fmla="*/ 4028226 w 8029967"/>
              <a:gd name="connsiteY1" fmla="*/ 5127 h 3216401"/>
              <a:gd name="connsiteX2" fmla="*/ 4031830 w 8029967"/>
              <a:gd name="connsiteY2" fmla="*/ 739506 h 3216401"/>
              <a:gd name="connsiteX3" fmla="*/ 7917702 w 8029967"/>
              <a:gd name="connsiteY3" fmla="*/ 1002340 h 3216401"/>
              <a:gd name="connsiteX4" fmla="*/ 6857522 w 8029967"/>
              <a:gd name="connsiteY4" fmla="*/ 1228007 h 3216401"/>
              <a:gd name="connsiteX5" fmla="*/ 4141200 w 8029967"/>
              <a:gd name="connsiteY5" fmla="*/ 3128639 h 3216401"/>
              <a:gd name="connsiteX6" fmla="*/ 924777 w 8029967"/>
              <a:gd name="connsiteY6" fmla="*/ 2752890 h 3216401"/>
              <a:gd name="connsiteX7" fmla="*/ 1058112 w 8029967"/>
              <a:gd name="connsiteY7" fmla="*/ 1456515 h 3216401"/>
              <a:gd name="connsiteX8" fmla="*/ 163296 w 8029967"/>
              <a:gd name="connsiteY8" fmla="*/ 1150236 h 3216401"/>
              <a:gd name="connsiteX0" fmla="*/ 163296 w 8028128"/>
              <a:gd name="connsiteY0" fmla="*/ 1150236 h 4213037"/>
              <a:gd name="connsiteX1" fmla="*/ 4028226 w 8028128"/>
              <a:gd name="connsiteY1" fmla="*/ 5127 h 4213037"/>
              <a:gd name="connsiteX2" fmla="*/ 4031830 w 8028128"/>
              <a:gd name="connsiteY2" fmla="*/ 739506 h 4213037"/>
              <a:gd name="connsiteX3" fmla="*/ 7917702 w 8028128"/>
              <a:gd name="connsiteY3" fmla="*/ 1002340 h 4213037"/>
              <a:gd name="connsiteX4" fmla="*/ 6857522 w 8028128"/>
              <a:gd name="connsiteY4" fmla="*/ 1228007 h 4213037"/>
              <a:gd name="connsiteX5" fmla="*/ 5345749 w 8028128"/>
              <a:gd name="connsiteY5" fmla="*/ 4156655 h 4213037"/>
              <a:gd name="connsiteX6" fmla="*/ 4141200 w 8028128"/>
              <a:gd name="connsiteY6" fmla="*/ 3128639 h 4213037"/>
              <a:gd name="connsiteX7" fmla="*/ 924777 w 8028128"/>
              <a:gd name="connsiteY7" fmla="*/ 2752890 h 4213037"/>
              <a:gd name="connsiteX8" fmla="*/ 1058112 w 8028128"/>
              <a:gd name="connsiteY8" fmla="*/ 1456515 h 4213037"/>
              <a:gd name="connsiteX9" fmla="*/ 163296 w 8028128"/>
              <a:gd name="connsiteY9" fmla="*/ 1150236 h 4213037"/>
              <a:gd name="connsiteX0" fmla="*/ 145205 w 8010037"/>
              <a:gd name="connsiteY0" fmla="*/ 447419 h 3510220"/>
              <a:gd name="connsiteX1" fmla="*/ 3743627 w 8010037"/>
              <a:gd name="connsiteY1" fmla="*/ 387371 h 3510220"/>
              <a:gd name="connsiteX2" fmla="*/ 4013739 w 8010037"/>
              <a:gd name="connsiteY2" fmla="*/ 36689 h 3510220"/>
              <a:gd name="connsiteX3" fmla="*/ 7899611 w 8010037"/>
              <a:gd name="connsiteY3" fmla="*/ 299523 h 3510220"/>
              <a:gd name="connsiteX4" fmla="*/ 6839431 w 8010037"/>
              <a:gd name="connsiteY4" fmla="*/ 525190 h 3510220"/>
              <a:gd name="connsiteX5" fmla="*/ 5327658 w 8010037"/>
              <a:gd name="connsiteY5" fmla="*/ 3453838 h 3510220"/>
              <a:gd name="connsiteX6" fmla="*/ 4123109 w 8010037"/>
              <a:gd name="connsiteY6" fmla="*/ 2425822 h 3510220"/>
              <a:gd name="connsiteX7" fmla="*/ 906686 w 8010037"/>
              <a:gd name="connsiteY7" fmla="*/ 2050073 h 3510220"/>
              <a:gd name="connsiteX8" fmla="*/ 1040021 w 8010037"/>
              <a:gd name="connsiteY8" fmla="*/ 753698 h 3510220"/>
              <a:gd name="connsiteX9" fmla="*/ 145205 w 8010037"/>
              <a:gd name="connsiteY9" fmla="*/ 447419 h 3510220"/>
              <a:gd name="connsiteX0" fmla="*/ 145205 w 8010037"/>
              <a:gd name="connsiteY0" fmla="*/ 178024 h 3240825"/>
              <a:gd name="connsiteX1" fmla="*/ 3743627 w 8010037"/>
              <a:gd name="connsiteY1" fmla="*/ 117976 h 3240825"/>
              <a:gd name="connsiteX2" fmla="*/ 5052678 w 8010037"/>
              <a:gd name="connsiteY2" fmla="*/ 590429 h 3240825"/>
              <a:gd name="connsiteX3" fmla="*/ 7899611 w 8010037"/>
              <a:gd name="connsiteY3" fmla="*/ 30128 h 3240825"/>
              <a:gd name="connsiteX4" fmla="*/ 6839431 w 8010037"/>
              <a:gd name="connsiteY4" fmla="*/ 255795 h 3240825"/>
              <a:gd name="connsiteX5" fmla="*/ 5327658 w 8010037"/>
              <a:gd name="connsiteY5" fmla="*/ 3184443 h 3240825"/>
              <a:gd name="connsiteX6" fmla="*/ 4123109 w 8010037"/>
              <a:gd name="connsiteY6" fmla="*/ 2156427 h 3240825"/>
              <a:gd name="connsiteX7" fmla="*/ 906686 w 8010037"/>
              <a:gd name="connsiteY7" fmla="*/ 1780678 h 3240825"/>
              <a:gd name="connsiteX8" fmla="*/ 1040021 w 8010037"/>
              <a:gd name="connsiteY8" fmla="*/ 484303 h 3240825"/>
              <a:gd name="connsiteX9" fmla="*/ 145205 w 8010037"/>
              <a:gd name="connsiteY9" fmla="*/ 178024 h 3240825"/>
              <a:gd name="connsiteX0" fmla="*/ 145205 w 8062198"/>
              <a:gd name="connsiteY0" fmla="*/ 178024 h 3240825"/>
              <a:gd name="connsiteX1" fmla="*/ 3743627 w 8062198"/>
              <a:gd name="connsiteY1" fmla="*/ 117976 h 3240825"/>
              <a:gd name="connsiteX2" fmla="*/ 5052678 w 8062198"/>
              <a:gd name="connsiteY2" fmla="*/ 590429 h 3240825"/>
              <a:gd name="connsiteX3" fmla="*/ 7899611 w 8062198"/>
              <a:gd name="connsiteY3" fmla="*/ 30128 h 3240825"/>
              <a:gd name="connsiteX4" fmla="*/ 7319025 w 8062198"/>
              <a:gd name="connsiteY4" fmla="*/ 1857162 h 3240825"/>
              <a:gd name="connsiteX5" fmla="*/ 5327658 w 8062198"/>
              <a:gd name="connsiteY5" fmla="*/ 3184443 h 3240825"/>
              <a:gd name="connsiteX6" fmla="*/ 4123109 w 8062198"/>
              <a:gd name="connsiteY6" fmla="*/ 2156427 h 3240825"/>
              <a:gd name="connsiteX7" fmla="*/ 906686 w 8062198"/>
              <a:gd name="connsiteY7" fmla="*/ 1780678 h 3240825"/>
              <a:gd name="connsiteX8" fmla="*/ 1040021 w 8062198"/>
              <a:gd name="connsiteY8" fmla="*/ 484303 h 3240825"/>
              <a:gd name="connsiteX9" fmla="*/ 145205 w 8062198"/>
              <a:gd name="connsiteY9" fmla="*/ 178024 h 3240825"/>
              <a:gd name="connsiteX0" fmla="*/ 145205 w 8062198"/>
              <a:gd name="connsiteY0" fmla="*/ 178024 h 3411812"/>
              <a:gd name="connsiteX1" fmla="*/ 3743627 w 8062198"/>
              <a:gd name="connsiteY1" fmla="*/ 117976 h 3411812"/>
              <a:gd name="connsiteX2" fmla="*/ 5052678 w 8062198"/>
              <a:gd name="connsiteY2" fmla="*/ 590429 h 3411812"/>
              <a:gd name="connsiteX3" fmla="*/ 7899611 w 8062198"/>
              <a:gd name="connsiteY3" fmla="*/ 30128 h 3411812"/>
              <a:gd name="connsiteX4" fmla="*/ 7319025 w 8062198"/>
              <a:gd name="connsiteY4" fmla="*/ 1857162 h 3411812"/>
              <a:gd name="connsiteX5" fmla="*/ 5327658 w 8062198"/>
              <a:gd name="connsiteY5" fmla="*/ 3184443 h 3411812"/>
              <a:gd name="connsiteX6" fmla="*/ 3806574 w 8062198"/>
              <a:gd name="connsiteY6" fmla="*/ 3226133 h 3411812"/>
              <a:gd name="connsiteX7" fmla="*/ 906686 w 8062198"/>
              <a:gd name="connsiteY7" fmla="*/ 1780678 h 3411812"/>
              <a:gd name="connsiteX8" fmla="*/ 1040021 w 8062198"/>
              <a:gd name="connsiteY8" fmla="*/ 484303 h 3411812"/>
              <a:gd name="connsiteX9" fmla="*/ 145205 w 8062198"/>
              <a:gd name="connsiteY9" fmla="*/ 178024 h 3411812"/>
              <a:gd name="connsiteX0" fmla="*/ 145205 w 8062198"/>
              <a:gd name="connsiteY0" fmla="*/ 231278 h 3465066"/>
              <a:gd name="connsiteX1" fmla="*/ 3743627 w 8062198"/>
              <a:gd name="connsiteY1" fmla="*/ 171230 h 3465066"/>
              <a:gd name="connsiteX2" fmla="*/ 6080953 w 8062198"/>
              <a:gd name="connsiteY2" fmla="*/ 56280 h 3465066"/>
              <a:gd name="connsiteX3" fmla="*/ 7899611 w 8062198"/>
              <a:gd name="connsiteY3" fmla="*/ 83382 h 3465066"/>
              <a:gd name="connsiteX4" fmla="*/ 7319025 w 8062198"/>
              <a:gd name="connsiteY4" fmla="*/ 1910416 h 3465066"/>
              <a:gd name="connsiteX5" fmla="*/ 5327658 w 8062198"/>
              <a:gd name="connsiteY5" fmla="*/ 3237697 h 3465066"/>
              <a:gd name="connsiteX6" fmla="*/ 3806574 w 8062198"/>
              <a:gd name="connsiteY6" fmla="*/ 3279387 h 3465066"/>
              <a:gd name="connsiteX7" fmla="*/ 906686 w 8062198"/>
              <a:gd name="connsiteY7" fmla="*/ 1833932 h 3465066"/>
              <a:gd name="connsiteX8" fmla="*/ 1040021 w 8062198"/>
              <a:gd name="connsiteY8" fmla="*/ 537557 h 3465066"/>
              <a:gd name="connsiteX9" fmla="*/ 145205 w 8062198"/>
              <a:gd name="connsiteY9" fmla="*/ 231278 h 3465066"/>
              <a:gd name="connsiteX0" fmla="*/ 518707 w 8435700"/>
              <a:gd name="connsiteY0" fmla="*/ 231278 h 3465066"/>
              <a:gd name="connsiteX1" fmla="*/ 4117129 w 8435700"/>
              <a:gd name="connsiteY1" fmla="*/ 171230 h 3465066"/>
              <a:gd name="connsiteX2" fmla="*/ 6454455 w 8435700"/>
              <a:gd name="connsiteY2" fmla="*/ 56280 h 3465066"/>
              <a:gd name="connsiteX3" fmla="*/ 8273113 w 8435700"/>
              <a:gd name="connsiteY3" fmla="*/ 83382 h 3465066"/>
              <a:gd name="connsiteX4" fmla="*/ 7692527 w 8435700"/>
              <a:gd name="connsiteY4" fmla="*/ 1910416 h 3465066"/>
              <a:gd name="connsiteX5" fmla="*/ 5701160 w 8435700"/>
              <a:gd name="connsiteY5" fmla="*/ 3237697 h 3465066"/>
              <a:gd name="connsiteX6" fmla="*/ 4180076 w 8435700"/>
              <a:gd name="connsiteY6" fmla="*/ 3279387 h 3465066"/>
              <a:gd name="connsiteX7" fmla="*/ 1280188 w 8435700"/>
              <a:gd name="connsiteY7" fmla="*/ 1833932 h 3465066"/>
              <a:gd name="connsiteX8" fmla="*/ 443617 w 8435700"/>
              <a:gd name="connsiteY8" fmla="*/ 1336374 h 3465066"/>
              <a:gd name="connsiteX9" fmla="*/ 518707 w 8435700"/>
              <a:gd name="connsiteY9" fmla="*/ 231278 h 346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35700" h="3465066">
                <a:moveTo>
                  <a:pt x="518707" y="231278"/>
                </a:moveTo>
                <a:cubicBezTo>
                  <a:pt x="1130959" y="37087"/>
                  <a:pt x="3127838" y="200396"/>
                  <a:pt x="4117129" y="171230"/>
                </a:cubicBezTo>
                <a:cubicBezTo>
                  <a:pt x="5106420" y="142064"/>
                  <a:pt x="5806209" y="-109922"/>
                  <a:pt x="6454455" y="56280"/>
                </a:cubicBezTo>
                <a:cubicBezTo>
                  <a:pt x="7102701" y="222482"/>
                  <a:pt x="7813277" y="-123624"/>
                  <a:pt x="8273113" y="83382"/>
                </a:cubicBezTo>
                <a:cubicBezTo>
                  <a:pt x="8732949" y="290388"/>
                  <a:pt x="8114290" y="1673806"/>
                  <a:pt x="7692527" y="1910416"/>
                </a:cubicBezTo>
                <a:cubicBezTo>
                  <a:pt x="7270764" y="2147026"/>
                  <a:pt x="6153880" y="2920925"/>
                  <a:pt x="5701160" y="3237697"/>
                </a:cubicBezTo>
                <a:cubicBezTo>
                  <a:pt x="5248440" y="3554469"/>
                  <a:pt x="4916905" y="3513348"/>
                  <a:pt x="4180076" y="3279387"/>
                </a:cubicBezTo>
                <a:cubicBezTo>
                  <a:pt x="3443247" y="3045426"/>
                  <a:pt x="1794036" y="2112619"/>
                  <a:pt x="1280188" y="1833932"/>
                </a:cubicBezTo>
                <a:cubicBezTo>
                  <a:pt x="766340" y="1555245"/>
                  <a:pt x="758332" y="1504759"/>
                  <a:pt x="443617" y="1336374"/>
                </a:cubicBezTo>
                <a:cubicBezTo>
                  <a:pt x="-219367" y="1006640"/>
                  <a:pt x="-93545" y="425469"/>
                  <a:pt x="518707" y="231278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2" name="Полилиния 5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39" name="Полилиния 38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26" name="Полилиния 25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олилиния 21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4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6"/>
    </mc:Choice>
    <mc:Fallback>
      <p:transition spd="slow" advTm="14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045955" y="929010"/>
            <a:ext cx="7694936" cy="3324267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  <a:gd name="connsiteX0" fmla="*/ 163296 w 8029967"/>
              <a:gd name="connsiteY0" fmla="*/ 1150235 h 3129410"/>
              <a:gd name="connsiteX1" fmla="*/ 4028226 w 8029967"/>
              <a:gd name="connsiteY1" fmla="*/ 5126 h 3129410"/>
              <a:gd name="connsiteX2" fmla="*/ 4031830 w 8029967"/>
              <a:gd name="connsiteY2" fmla="*/ 739505 h 3129410"/>
              <a:gd name="connsiteX3" fmla="*/ 7917702 w 8029967"/>
              <a:gd name="connsiteY3" fmla="*/ 1002339 h 3129410"/>
              <a:gd name="connsiteX4" fmla="*/ 6857522 w 8029967"/>
              <a:gd name="connsiteY4" fmla="*/ 1228006 h 3129410"/>
              <a:gd name="connsiteX5" fmla="*/ 4141200 w 8029967"/>
              <a:gd name="connsiteY5" fmla="*/ 3128638 h 3129410"/>
              <a:gd name="connsiteX6" fmla="*/ 1058112 w 8029967"/>
              <a:gd name="connsiteY6" fmla="*/ 1456514 h 3129410"/>
              <a:gd name="connsiteX7" fmla="*/ 163296 w 8029967"/>
              <a:gd name="connsiteY7" fmla="*/ 1150235 h 3129410"/>
              <a:gd name="connsiteX0" fmla="*/ 163296 w 8029967"/>
              <a:gd name="connsiteY0" fmla="*/ 1150236 h 3216401"/>
              <a:gd name="connsiteX1" fmla="*/ 4028226 w 8029967"/>
              <a:gd name="connsiteY1" fmla="*/ 5127 h 3216401"/>
              <a:gd name="connsiteX2" fmla="*/ 4031830 w 8029967"/>
              <a:gd name="connsiteY2" fmla="*/ 739506 h 3216401"/>
              <a:gd name="connsiteX3" fmla="*/ 7917702 w 8029967"/>
              <a:gd name="connsiteY3" fmla="*/ 1002340 h 3216401"/>
              <a:gd name="connsiteX4" fmla="*/ 6857522 w 8029967"/>
              <a:gd name="connsiteY4" fmla="*/ 1228007 h 3216401"/>
              <a:gd name="connsiteX5" fmla="*/ 4141200 w 8029967"/>
              <a:gd name="connsiteY5" fmla="*/ 3128639 h 3216401"/>
              <a:gd name="connsiteX6" fmla="*/ 924777 w 8029967"/>
              <a:gd name="connsiteY6" fmla="*/ 2752890 h 3216401"/>
              <a:gd name="connsiteX7" fmla="*/ 1058112 w 8029967"/>
              <a:gd name="connsiteY7" fmla="*/ 1456515 h 3216401"/>
              <a:gd name="connsiteX8" fmla="*/ 163296 w 8029967"/>
              <a:gd name="connsiteY8" fmla="*/ 1150236 h 3216401"/>
              <a:gd name="connsiteX0" fmla="*/ 163296 w 8028128"/>
              <a:gd name="connsiteY0" fmla="*/ 1150236 h 4213037"/>
              <a:gd name="connsiteX1" fmla="*/ 4028226 w 8028128"/>
              <a:gd name="connsiteY1" fmla="*/ 5127 h 4213037"/>
              <a:gd name="connsiteX2" fmla="*/ 4031830 w 8028128"/>
              <a:gd name="connsiteY2" fmla="*/ 739506 h 4213037"/>
              <a:gd name="connsiteX3" fmla="*/ 7917702 w 8028128"/>
              <a:gd name="connsiteY3" fmla="*/ 1002340 h 4213037"/>
              <a:gd name="connsiteX4" fmla="*/ 6857522 w 8028128"/>
              <a:gd name="connsiteY4" fmla="*/ 1228007 h 4213037"/>
              <a:gd name="connsiteX5" fmla="*/ 5345749 w 8028128"/>
              <a:gd name="connsiteY5" fmla="*/ 4156655 h 4213037"/>
              <a:gd name="connsiteX6" fmla="*/ 4141200 w 8028128"/>
              <a:gd name="connsiteY6" fmla="*/ 3128639 h 4213037"/>
              <a:gd name="connsiteX7" fmla="*/ 924777 w 8028128"/>
              <a:gd name="connsiteY7" fmla="*/ 2752890 h 4213037"/>
              <a:gd name="connsiteX8" fmla="*/ 1058112 w 8028128"/>
              <a:gd name="connsiteY8" fmla="*/ 1456515 h 4213037"/>
              <a:gd name="connsiteX9" fmla="*/ 163296 w 8028128"/>
              <a:gd name="connsiteY9" fmla="*/ 1150236 h 4213037"/>
              <a:gd name="connsiteX0" fmla="*/ 145205 w 8010037"/>
              <a:gd name="connsiteY0" fmla="*/ 447419 h 3510220"/>
              <a:gd name="connsiteX1" fmla="*/ 3743627 w 8010037"/>
              <a:gd name="connsiteY1" fmla="*/ 387371 h 3510220"/>
              <a:gd name="connsiteX2" fmla="*/ 4013739 w 8010037"/>
              <a:gd name="connsiteY2" fmla="*/ 36689 h 3510220"/>
              <a:gd name="connsiteX3" fmla="*/ 7899611 w 8010037"/>
              <a:gd name="connsiteY3" fmla="*/ 299523 h 3510220"/>
              <a:gd name="connsiteX4" fmla="*/ 6839431 w 8010037"/>
              <a:gd name="connsiteY4" fmla="*/ 525190 h 3510220"/>
              <a:gd name="connsiteX5" fmla="*/ 5327658 w 8010037"/>
              <a:gd name="connsiteY5" fmla="*/ 3453838 h 3510220"/>
              <a:gd name="connsiteX6" fmla="*/ 4123109 w 8010037"/>
              <a:gd name="connsiteY6" fmla="*/ 2425822 h 3510220"/>
              <a:gd name="connsiteX7" fmla="*/ 906686 w 8010037"/>
              <a:gd name="connsiteY7" fmla="*/ 2050073 h 3510220"/>
              <a:gd name="connsiteX8" fmla="*/ 1040021 w 8010037"/>
              <a:gd name="connsiteY8" fmla="*/ 753698 h 3510220"/>
              <a:gd name="connsiteX9" fmla="*/ 145205 w 8010037"/>
              <a:gd name="connsiteY9" fmla="*/ 447419 h 3510220"/>
              <a:gd name="connsiteX0" fmla="*/ 145205 w 8010037"/>
              <a:gd name="connsiteY0" fmla="*/ 178024 h 3240825"/>
              <a:gd name="connsiteX1" fmla="*/ 3743627 w 8010037"/>
              <a:gd name="connsiteY1" fmla="*/ 117976 h 3240825"/>
              <a:gd name="connsiteX2" fmla="*/ 5052678 w 8010037"/>
              <a:gd name="connsiteY2" fmla="*/ 590429 h 3240825"/>
              <a:gd name="connsiteX3" fmla="*/ 7899611 w 8010037"/>
              <a:gd name="connsiteY3" fmla="*/ 30128 h 3240825"/>
              <a:gd name="connsiteX4" fmla="*/ 6839431 w 8010037"/>
              <a:gd name="connsiteY4" fmla="*/ 255795 h 3240825"/>
              <a:gd name="connsiteX5" fmla="*/ 5327658 w 8010037"/>
              <a:gd name="connsiteY5" fmla="*/ 3184443 h 3240825"/>
              <a:gd name="connsiteX6" fmla="*/ 4123109 w 8010037"/>
              <a:gd name="connsiteY6" fmla="*/ 2156427 h 3240825"/>
              <a:gd name="connsiteX7" fmla="*/ 906686 w 8010037"/>
              <a:gd name="connsiteY7" fmla="*/ 1780678 h 3240825"/>
              <a:gd name="connsiteX8" fmla="*/ 1040021 w 8010037"/>
              <a:gd name="connsiteY8" fmla="*/ 484303 h 3240825"/>
              <a:gd name="connsiteX9" fmla="*/ 145205 w 8010037"/>
              <a:gd name="connsiteY9" fmla="*/ 178024 h 3240825"/>
              <a:gd name="connsiteX0" fmla="*/ 145205 w 8062198"/>
              <a:gd name="connsiteY0" fmla="*/ 178024 h 3240825"/>
              <a:gd name="connsiteX1" fmla="*/ 3743627 w 8062198"/>
              <a:gd name="connsiteY1" fmla="*/ 117976 h 3240825"/>
              <a:gd name="connsiteX2" fmla="*/ 5052678 w 8062198"/>
              <a:gd name="connsiteY2" fmla="*/ 590429 h 3240825"/>
              <a:gd name="connsiteX3" fmla="*/ 7899611 w 8062198"/>
              <a:gd name="connsiteY3" fmla="*/ 30128 h 3240825"/>
              <a:gd name="connsiteX4" fmla="*/ 7319025 w 8062198"/>
              <a:gd name="connsiteY4" fmla="*/ 1857162 h 3240825"/>
              <a:gd name="connsiteX5" fmla="*/ 5327658 w 8062198"/>
              <a:gd name="connsiteY5" fmla="*/ 3184443 h 3240825"/>
              <a:gd name="connsiteX6" fmla="*/ 4123109 w 8062198"/>
              <a:gd name="connsiteY6" fmla="*/ 2156427 h 3240825"/>
              <a:gd name="connsiteX7" fmla="*/ 906686 w 8062198"/>
              <a:gd name="connsiteY7" fmla="*/ 1780678 h 3240825"/>
              <a:gd name="connsiteX8" fmla="*/ 1040021 w 8062198"/>
              <a:gd name="connsiteY8" fmla="*/ 484303 h 3240825"/>
              <a:gd name="connsiteX9" fmla="*/ 145205 w 8062198"/>
              <a:gd name="connsiteY9" fmla="*/ 178024 h 3240825"/>
              <a:gd name="connsiteX0" fmla="*/ 145205 w 8062198"/>
              <a:gd name="connsiteY0" fmla="*/ 178024 h 3411812"/>
              <a:gd name="connsiteX1" fmla="*/ 3743627 w 8062198"/>
              <a:gd name="connsiteY1" fmla="*/ 117976 h 3411812"/>
              <a:gd name="connsiteX2" fmla="*/ 5052678 w 8062198"/>
              <a:gd name="connsiteY2" fmla="*/ 590429 h 3411812"/>
              <a:gd name="connsiteX3" fmla="*/ 7899611 w 8062198"/>
              <a:gd name="connsiteY3" fmla="*/ 30128 h 3411812"/>
              <a:gd name="connsiteX4" fmla="*/ 7319025 w 8062198"/>
              <a:gd name="connsiteY4" fmla="*/ 1857162 h 3411812"/>
              <a:gd name="connsiteX5" fmla="*/ 5327658 w 8062198"/>
              <a:gd name="connsiteY5" fmla="*/ 3184443 h 3411812"/>
              <a:gd name="connsiteX6" fmla="*/ 3806574 w 8062198"/>
              <a:gd name="connsiteY6" fmla="*/ 3226133 h 3411812"/>
              <a:gd name="connsiteX7" fmla="*/ 906686 w 8062198"/>
              <a:gd name="connsiteY7" fmla="*/ 1780678 h 3411812"/>
              <a:gd name="connsiteX8" fmla="*/ 1040021 w 8062198"/>
              <a:gd name="connsiteY8" fmla="*/ 484303 h 3411812"/>
              <a:gd name="connsiteX9" fmla="*/ 145205 w 8062198"/>
              <a:gd name="connsiteY9" fmla="*/ 178024 h 3411812"/>
              <a:gd name="connsiteX0" fmla="*/ 145205 w 8062198"/>
              <a:gd name="connsiteY0" fmla="*/ 231278 h 3465066"/>
              <a:gd name="connsiteX1" fmla="*/ 3743627 w 8062198"/>
              <a:gd name="connsiteY1" fmla="*/ 171230 h 3465066"/>
              <a:gd name="connsiteX2" fmla="*/ 6080953 w 8062198"/>
              <a:gd name="connsiteY2" fmla="*/ 56280 h 3465066"/>
              <a:gd name="connsiteX3" fmla="*/ 7899611 w 8062198"/>
              <a:gd name="connsiteY3" fmla="*/ 83382 h 3465066"/>
              <a:gd name="connsiteX4" fmla="*/ 7319025 w 8062198"/>
              <a:gd name="connsiteY4" fmla="*/ 1910416 h 3465066"/>
              <a:gd name="connsiteX5" fmla="*/ 5327658 w 8062198"/>
              <a:gd name="connsiteY5" fmla="*/ 3237697 h 3465066"/>
              <a:gd name="connsiteX6" fmla="*/ 3806574 w 8062198"/>
              <a:gd name="connsiteY6" fmla="*/ 3279387 h 3465066"/>
              <a:gd name="connsiteX7" fmla="*/ 906686 w 8062198"/>
              <a:gd name="connsiteY7" fmla="*/ 1833932 h 3465066"/>
              <a:gd name="connsiteX8" fmla="*/ 1040021 w 8062198"/>
              <a:gd name="connsiteY8" fmla="*/ 537557 h 3465066"/>
              <a:gd name="connsiteX9" fmla="*/ 145205 w 8062198"/>
              <a:gd name="connsiteY9" fmla="*/ 231278 h 3465066"/>
              <a:gd name="connsiteX0" fmla="*/ 518707 w 8435700"/>
              <a:gd name="connsiteY0" fmla="*/ 231278 h 3465066"/>
              <a:gd name="connsiteX1" fmla="*/ 4117129 w 8435700"/>
              <a:gd name="connsiteY1" fmla="*/ 171230 h 3465066"/>
              <a:gd name="connsiteX2" fmla="*/ 6454455 w 8435700"/>
              <a:gd name="connsiteY2" fmla="*/ 56280 h 3465066"/>
              <a:gd name="connsiteX3" fmla="*/ 8273113 w 8435700"/>
              <a:gd name="connsiteY3" fmla="*/ 83382 h 3465066"/>
              <a:gd name="connsiteX4" fmla="*/ 7692527 w 8435700"/>
              <a:gd name="connsiteY4" fmla="*/ 1910416 h 3465066"/>
              <a:gd name="connsiteX5" fmla="*/ 5701160 w 8435700"/>
              <a:gd name="connsiteY5" fmla="*/ 3237697 h 3465066"/>
              <a:gd name="connsiteX6" fmla="*/ 4180076 w 8435700"/>
              <a:gd name="connsiteY6" fmla="*/ 3279387 h 3465066"/>
              <a:gd name="connsiteX7" fmla="*/ 1280188 w 8435700"/>
              <a:gd name="connsiteY7" fmla="*/ 1833932 h 3465066"/>
              <a:gd name="connsiteX8" fmla="*/ 443617 w 8435700"/>
              <a:gd name="connsiteY8" fmla="*/ 1336374 h 3465066"/>
              <a:gd name="connsiteX9" fmla="*/ 518707 w 8435700"/>
              <a:gd name="connsiteY9" fmla="*/ 231278 h 3465066"/>
              <a:gd name="connsiteX0" fmla="*/ 539128 w 8456121"/>
              <a:gd name="connsiteY0" fmla="*/ 704360 h 3938148"/>
              <a:gd name="connsiteX1" fmla="*/ 4488715 w 8456121"/>
              <a:gd name="connsiteY1" fmla="*/ 1548 h 3938148"/>
              <a:gd name="connsiteX2" fmla="*/ 6474876 w 8456121"/>
              <a:gd name="connsiteY2" fmla="*/ 529362 h 3938148"/>
              <a:gd name="connsiteX3" fmla="*/ 8293534 w 8456121"/>
              <a:gd name="connsiteY3" fmla="*/ 556464 h 3938148"/>
              <a:gd name="connsiteX4" fmla="*/ 7712948 w 8456121"/>
              <a:gd name="connsiteY4" fmla="*/ 2383498 h 3938148"/>
              <a:gd name="connsiteX5" fmla="*/ 5721581 w 8456121"/>
              <a:gd name="connsiteY5" fmla="*/ 3710779 h 3938148"/>
              <a:gd name="connsiteX6" fmla="*/ 4200497 w 8456121"/>
              <a:gd name="connsiteY6" fmla="*/ 3752469 h 3938148"/>
              <a:gd name="connsiteX7" fmla="*/ 1300609 w 8456121"/>
              <a:gd name="connsiteY7" fmla="*/ 2307014 h 3938148"/>
              <a:gd name="connsiteX8" fmla="*/ 464038 w 8456121"/>
              <a:gd name="connsiteY8" fmla="*/ 1809456 h 3938148"/>
              <a:gd name="connsiteX9" fmla="*/ 539128 w 8456121"/>
              <a:gd name="connsiteY9" fmla="*/ 704360 h 3938148"/>
              <a:gd name="connsiteX0" fmla="*/ 539128 w 8456121"/>
              <a:gd name="connsiteY0" fmla="*/ 792599 h 4026387"/>
              <a:gd name="connsiteX1" fmla="*/ 4488715 w 8456121"/>
              <a:gd name="connsiteY1" fmla="*/ 89787 h 4026387"/>
              <a:gd name="connsiteX2" fmla="*/ 6799264 w 8456121"/>
              <a:gd name="connsiteY2" fmla="*/ 119072 h 4026387"/>
              <a:gd name="connsiteX3" fmla="*/ 8293534 w 8456121"/>
              <a:gd name="connsiteY3" fmla="*/ 644703 h 4026387"/>
              <a:gd name="connsiteX4" fmla="*/ 7712948 w 8456121"/>
              <a:gd name="connsiteY4" fmla="*/ 2471737 h 4026387"/>
              <a:gd name="connsiteX5" fmla="*/ 5721581 w 8456121"/>
              <a:gd name="connsiteY5" fmla="*/ 3799018 h 4026387"/>
              <a:gd name="connsiteX6" fmla="*/ 4200497 w 8456121"/>
              <a:gd name="connsiteY6" fmla="*/ 3840708 h 4026387"/>
              <a:gd name="connsiteX7" fmla="*/ 1300609 w 8456121"/>
              <a:gd name="connsiteY7" fmla="*/ 2395253 h 4026387"/>
              <a:gd name="connsiteX8" fmla="*/ 464038 w 8456121"/>
              <a:gd name="connsiteY8" fmla="*/ 1897695 h 4026387"/>
              <a:gd name="connsiteX9" fmla="*/ 539128 w 8456121"/>
              <a:gd name="connsiteY9" fmla="*/ 792599 h 4026387"/>
              <a:gd name="connsiteX0" fmla="*/ 539128 w 8439145"/>
              <a:gd name="connsiteY0" fmla="*/ 792599 h 3956840"/>
              <a:gd name="connsiteX1" fmla="*/ 4488715 w 8439145"/>
              <a:gd name="connsiteY1" fmla="*/ 89787 h 3956840"/>
              <a:gd name="connsiteX2" fmla="*/ 6799264 w 8439145"/>
              <a:gd name="connsiteY2" fmla="*/ 119072 h 3956840"/>
              <a:gd name="connsiteX3" fmla="*/ 8293534 w 8439145"/>
              <a:gd name="connsiteY3" fmla="*/ 644703 h 3956840"/>
              <a:gd name="connsiteX4" fmla="*/ 7712948 w 8439145"/>
              <a:gd name="connsiteY4" fmla="*/ 2471737 h 3956840"/>
              <a:gd name="connsiteX5" fmla="*/ 7237754 w 8439145"/>
              <a:gd name="connsiteY5" fmla="*/ 3848037 h 3956840"/>
              <a:gd name="connsiteX6" fmla="*/ 5721581 w 8439145"/>
              <a:gd name="connsiteY6" fmla="*/ 3799018 h 3956840"/>
              <a:gd name="connsiteX7" fmla="*/ 4200497 w 8439145"/>
              <a:gd name="connsiteY7" fmla="*/ 3840708 h 3956840"/>
              <a:gd name="connsiteX8" fmla="*/ 1300609 w 8439145"/>
              <a:gd name="connsiteY8" fmla="*/ 2395253 h 3956840"/>
              <a:gd name="connsiteX9" fmla="*/ 464038 w 8439145"/>
              <a:gd name="connsiteY9" fmla="*/ 1897695 h 3956840"/>
              <a:gd name="connsiteX10" fmla="*/ 539128 w 8439145"/>
              <a:gd name="connsiteY10" fmla="*/ 792599 h 395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39145" h="3956840">
                <a:moveTo>
                  <a:pt x="539128" y="792599"/>
                </a:moveTo>
                <a:cubicBezTo>
                  <a:pt x="1209907" y="491281"/>
                  <a:pt x="3445359" y="202042"/>
                  <a:pt x="4488715" y="89787"/>
                </a:cubicBezTo>
                <a:cubicBezTo>
                  <a:pt x="5532071" y="-22468"/>
                  <a:pt x="6151018" y="-47130"/>
                  <a:pt x="6799264" y="119072"/>
                </a:cubicBezTo>
                <a:cubicBezTo>
                  <a:pt x="7447510" y="285274"/>
                  <a:pt x="7833698" y="437697"/>
                  <a:pt x="8293534" y="644703"/>
                </a:cubicBezTo>
                <a:cubicBezTo>
                  <a:pt x="8753370" y="851709"/>
                  <a:pt x="8002946" y="2039301"/>
                  <a:pt x="7712948" y="2471737"/>
                </a:cubicBezTo>
                <a:cubicBezTo>
                  <a:pt x="7422950" y="2904173"/>
                  <a:pt x="7569648" y="3626824"/>
                  <a:pt x="7237754" y="3848037"/>
                </a:cubicBezTo>
                <a:cubicBezTo>
                  <a:pt x="6905860" y="4069250"/>
                  <a:pt x="6113756" y="3698787"/>
                  <a:pt x="5721581" y="3799018"/>
                </a:cubicBezTo>
                <a:cubicBezTo>
                  <a:pt x="5329406" y="3899249"/>
                  <a:pt x="4937326" y="4074669"/>
                  <a:pt x="4200497" y="3840708"/>
                </a:cubicBezTo>
                <a:cubicBezTo>
                  <a:pt x="3463668" y="3606747"/>
                  <a:pt x="1814457" y="2673940"/>
                  <a:pt x="1300609" y="2395253"/>
                </a:cubicBezTo>
                <a:cubicBezTo>
                  <a:pt x="786761" y="2116566"/>
                  <a:pt x="778753" y="2066080"/>
                  <a:pt x="464038" y="1897695"/>
                </a:cubicBezTo>
                <a:cubicBezTo>
                  <a:pt x="-198946" y="1567961"/>
                  <a:pt x="-131651" y="1093917"/>
                  <a:pt x="539128" y="792599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19" name="Полилиния 18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33" name="Полилиния 32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47" name="Полилиния 46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Полилиния 59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5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4"/>
    </mc:Choice>
    <mc:Fallback>
      <p:transition spd="slow" advTm="1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827584" y="2060848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Группа 35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37" name="Полилиния 36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1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1" name="Полилиния 50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1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5" name="Полилиния 64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1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8" name="Полилиния 77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лнце 1"/>
          <p:cNvSpPr/>
          <p:nvPr/>
        </p:nvSpPr>
        <p:spPr>
          <a:xfrm rot="16509141">
            <a:off x="119804" y="3745259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олнце 82"/>
          <p:cNvSpPr/>
          <p:nvPr/>
        </p:nvSpPr>
        <p:spPr>
          <a:xfrm rot="16509141">
            <a:off x="1445355" y="6248448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олнце 83"/>
          <p:cNvSpPr/>
          <p:nvPr/>
        </p:nvSpPr>
        <p:spPr>
          <a:xfrm rot="16509141">
            <a:off x="1592667" y="5359837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олнце 84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олнце 85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олнце 86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олнце 87"/>
          <p:cNvSpPr/>
          <p:nvPr/>
        </p:nvSpPr>
        <p:spPr>
          <a:xfrm rot="16509141">
            <a:off x="5703" y="5180054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олнце 88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олнце 89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олнце 90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12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82"/>
    </mc:Choice>
    <mc:Fallback>
      <p:transition spd="slow" advTm="65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00208 C -0.02032 -0.00208 0.03836 0.00671 0.03836 0.01781 C 0.03836 0.02867 -0.02032 0.03792 -0.09219 0.03792 C -0.16424 0.03792 -0.22257 0.02867 -0.22257 0.01781 C -0.22257 0.00671 -0.16424 -0.00208 -0.09219 -0.00208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3966283" y="2506636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827584" y="2060848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Группа 18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20" name="Полилиния 19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34" name="Полилиния 33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48" name="Полилиния 47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1" name="Полилиния 60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олнце 63"/>
          <p:cNvSpPr/>
          <p:nvPr/>
        </p:nvSpPr>
        <p:spPr>
          <a:xfrm rot="16509141">
            <a:off x="96473" y="3723937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олнце 64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олнце 65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7" name="Солнце 66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олнце 67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олнце 68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олнце 69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олнце 70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олнце 71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олнце 72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090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3"/>
    </mc:Choice>
    <mc:Fallback>
      <p:transition spd="slow" advTm="15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4066193" y="2146598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834908" y="2337594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" name="Группа 37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39" name="Полилиния 38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3" name="Полилиния 52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7" name="Полилиния 66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0" name="Полилиния 79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олнце 82"/>
          <p:cNvSpPr/>
          <p:nvPr/>
        </p:nvSpPr>
        <p:spPr>
          <a:xfrm rot="16509141">
            <a:off x="96473" y="3723937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олнце 83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олнце 84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6" name="Солнце 85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олнце 86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олнце 87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олнце 88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олнце 89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олнце 90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олнце 91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59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54"/>
    </mc:Choice>
    <mc:Fallback>
      <p:transition spd="slow" advTm="31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87" grpId="0" animBg="1"/>
      <p:bldP spid="91" grpId="0" animBg="1"/>
      <p:bldP spid="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4066193" y="1858565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834908" y="2365478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4788024" y="3427951"/>
            <a:ext cx="869201" cy="36004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3"/>
          <p:cNvSpPr/>
          <p:nvPr/>
        </p:nvSpPr>
        <p:spPr>
          <a:xfrm>
            <a:off x="3563888" y="3067911"/>
            <a:ext cx="869201" cy="36004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41" name="Полилиния 40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5" name="Полилиния 54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9" name="Полилиния 68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2" name="Полилиния 81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олнце 84"/>
          <p:cNvSpPr/>
          <p:nvPr/>
        </p:nvSpPr>
        <p:spPr>
          <a:xfrm rot="16509141">
            <a:off x="96473" y="3723937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олнце 85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олнце 86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8" name="Солнце 87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олнце 88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олнце 89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олнце 90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олнце 91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олнце 92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олнце 93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326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01"/>
    </mc:Choice>
    <mc:Fallback>
      <p:transition spd="slow" advTm="33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50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4066193" y="1858565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834908" y="2365478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3"/>
          <p:cNvSpPr/>
          <p:nvPr/>
        </p:nvSpPr>
        <p:spPr>
          <a:xfrm>
            <a:off x="3491880" y="2707871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3"/>
          <p:cNvSpPr/>
          <p:nvPr/>
        </p:nvSpPr>
        <p:spPr>
          <a:xfrm>
            <a:off x="4860032" y="3113213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44" name="Полилиния 43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8" name="Полилиния 57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72" name="Полилиния 7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5" name="Полилиния 84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олнце 87"/>
          <p:cNvSpPr/>
          <p:nvPr/>
        </p:nvSpPr>
        <p:spPr>
          <a:xfrm rot="16509141">
            <a:off x="96473" y="3723937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олнце 88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олнце 89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1" name="Солнце 90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олнце 91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олнце 92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олнце 93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олнце 94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олнце 95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олнце 96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91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2"/>
    </mc:Choice>
    <mc:Fallback>
      <p:transition spd="slow" advTm="27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50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  <p:bldP spid="97" grpId="0" animBg="1"/>
      <p:bldP spid="9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4066193" y="1858565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834908" y="2365478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3"/>
          <p:cNvSpPr/>
          <p:nvPr/>
        </p:nvSpPr>
        <p:spPr>
          <a:xfrm>
            <a:off x="3491880" y="2707871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3"/>
          <p:cNvSpPr/>
          <p:nvPr/>
        </p:nvSpPr>
        <p:spPr>
          <a:xfrm>
            <a:off x="4860032" y="3113213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79911" y="3062445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2394" y="343693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46" name="Полилиния 45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0" name="Полилиния 59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74" name="Полилиния 73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олилиния 86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олнце 89"/>
          <p:cNvSpPr/>
          <p:nvPr/>
        </p:nvSpPr>
        <p:spPr>
          <a:xfrm rot="16509141">
            <a:off x="96473" y="3723937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олнце 90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олнце 91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3" name="Солнце 92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олнце 93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олнце 94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олнце 95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олнце 96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олнце 97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олнце 98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101" name="Группа 100"/>
          <p:cNvGrpSpPr/>
          <p:nvPr/>
        </p:nvGrpSpPr>
        <p:grpSpPr>
          <a:xfrm>
            <a:off x="72571" y="332656"/>
            <a:ext cx="1367082" cy="298665"/>
            <a:chOff x="72571" y="332656"/>
            <a:chExt cx="1367082" cy="298665"/>
          </a:xfrm>
        </p:grpSpPr>
        <p:sp>
          <p:nvSpPr>
            <p:cNvPr id="2" name="Овал 1"/>
            <p:cNvSpPr/>
            <p:nvPr/>
          </p:nvSpPr>
          <p:spPr>
            <a:xfrm>
              <a:off x="467545" y="332656"/>
              <a:ext cx="972108" cy="1800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72571" y="435116"/>
              <a:ext cx="438197" cy="196205"/>
            </a:xfrm>
            <a:custGeom>
              <a:avLst/>
              <a:gdLst>
                <a:gd name="connsiteX0" fmla="*/ 435429 w 438197"/>
                <a:gd name="connsiteY0" fmla="*/ 313 h 196205"/>
                <a:gd name="connsiteX1" fmla="*/ 246743 w 438197"/>
                <a:gd name="connsiteY1" fmla="*/ 188998 h 196205"/>
                <a:gd name="connsiteX2" fmla="*/ 0 w 438197"/>
                <a:gd name="connsiteY2" fmla="*/ 159970 h 196205"/>
                <a:gd name="connsiteX3" fmla="*/ 0 w 438197"/>
                <a:gd name="connsiteY3" fmla="*/ 159970 h 196205"/>
                <a:gd name="connsiteX4" fmla="*/ 101600 w 438197"/>
                <a:gd name="connsiteY4" fmla="*/ 145455 h 196205"/>
                <a:gd name="connsiteX5" fmla="*/ 435429 w 438197"/>
                <a:gd name="connsiteY5" fmla="*/ 313 h 1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97" h="196205">
                  <a:moveTo>
                    <a:pt x="435429" y="313"/>
                  </a:moveTo>
                  <a:cubicBezTo>
                    <a:pt x="459619" y="7570"/>
                    <a:pt x="319315" y="162388"/>
                    <a:pt x="246743" y="188998"/>
                  </a:cubicBezTo>
                  <a:cubicBezTo>
                    <a:pt x="174171" y="215608"/>
                    <a:pt x="0" y="159970"/>
                    <a:pt x="0" y="159970"/>
                  </a:cubicBezTo>
                  <a:lnTo>
                    <a:pt x="0" y="159970"/>
                  </a:lnTo>
                  <a:cubicBezTo>
                    <a:pt x="16933" y="157551"/>
                    <a:pt x="26610" y="176903"/>
                    <a:pt x="101600" y="145455"/>
                  </a:cubicBezTo>
                  <a:cubicBezTo>
                    <a:pt x="176590" y="114007"/>
                    <a:pt x="411239" y="-6944"/>
                    <a:pt x="435429" y="313"/>
                  </a:cubicBez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115616" y="332656"/>
              <a:ext cx="101888" cy="15537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6312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49"/>
    </mc:Choice>
    <mc:Fallback>
      <p:transition spd="slow" advTm="3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69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4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50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6390835" y="317499"/>
            <a:ext cx="2649154" cy="868829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4104" h="3124829">
                <a:moveTo>
                  <a:pt x="163296" y="1145654"/>
                </a:moveTo>
                <a:cubicBezTo>
                  <a:pt x="658315" y="903756"/>
                  <a:pt x="2735825" y="25194"/>
                  <a:pt x="4028226" y="545"/>
                </a:cubicBezTo>
                <a:cubicBezTo>
                  <a:pt x="5320627" y="-24104"/>
                  <a:pt x="7446153" y="793945"/>
                  <a:pt x="7917702" y="997758"/>
                </a:cubicBezTo>
                <a:cubicBezTo>
                  <a:pt x="8389251" y="1201571"/>
                  <a:pt x="7305074" y="895242"/>
                  <a:pt x="6857522" y="1223425"/>
                </a:cubicBezTo>
                <a:cubicBezTo>
                  <a:pt x="6409970" y="1551608"/>
                  <a:pt x="5107768" y="3085972"/>
                  <a:pt x="4141200" y="3124057"/>
                </a:cubicBezTo>
                <a:cubicBezTo>
                  <a:pt x="3174632" y="3162142"/>
                  <a:pt x="1721096" y="1781667"/>
                  <a:pt x="1058112" y="1451933"/>
                </a:cubicBezTo>
                <a:cubicBezTo>
                  <a:pt x="395128" y="1122199"/>
                  <a:pt x="-331723" y="1387552"/>
                  <a:pt x="163296" y="114565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rot="15907822">
            <a:off x="3257406" y="4166268"/>
            <a:ext cx="1063320" cy="3974840"/>
          </a:xfrm>
          <a:custGeom>
            <a:avLst/>
            <a:gdLst>
              <a:gd name="connsiteX0" fmla="*/ 228023 w 1063320"/>
              <a:gd name="connsiteY0" fmla="*/ 3974840 h 3974840"/>
              <a:gd name="connsiteX1" fmla="*/ 377313 w 1063320"/>
              <a:gd name="connsiteY1" fmla="*/ 3041779 h 3974840"/>
              <a:gd name="connsiteX2" fmla="*/ 339990 w 1063320"/>
              <a:gd name="connsiteY2" fmla="*/ 3041779 h 3974840"/>
              <a:gd name="connsiteX3" fmla="*/ 4088 w 1063320"/>
              <a:gd name="connsiteY3" fmla="*/ 2575249 h 3974840"/>
              <a:gd name="connsiteX4" fmla="*/ 601247 w 1063320"/>
              <a:gd name="connsiteY4" fmla="*/ 2276669 h 3974840"/>
              <a:gd name="connsiteX5" fmla="*/ 993133 w 1063320"/>
              <a:gd name="connsiteY5" fmla="*/ 1884783 h 3974840"/>
              <a:gd name="connsiteX6" fmla="*/ 993133 w 1063320"/>
              <a:gd name="connsiteY6" fmla="*/ 1380930 h 3974840"/>
              <a:gd name="connsiteX7" fmla="*/ 284006 w 1063320"/>
              <a:gd name="connsiteY7" fmla="*/ 1026367 h 3974840"/>
              <a:gd name="connsiteX8" fmla="*/ 284006 w 1063320"/>
              <a:gd name="connsiteY8" fmla="*/ 1026367 h 3974840"/>
              <a:gd name="connsiteX9" fmla="*/ 4088 w 1063320"/>
              <a:gd name="connsiteY9" fmla="*/ 746449 h 3974840"/>
              <a:gd name="connsiteX10" fmla="*/ 414635 w 1063320"/>
              <a:gd name="connsiteY10" fmla="*/ 0 h 3974840"/>
              <a:gd name="connsiteX11" fmla="*/ 414635 w 1063320"/>
              <a:gd name="connsiteY11" fmla="*/ 0 h 3974840"/>
              <a:gd name="connsiteX12" fmla="*/ 414635 w 1063320"/>
              <a:gd name="connsiteY12" fmla="*/ 0 h 39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3320" h="3974840">
                <a:moveTo>
                  <a:pt x="228023" y="3974840"/>
                </a:moveTo>
                <a:cubicBezTo>
                  <a:pt x="293337" y="3586064"/>
                  <a:pt x="358652" y="3197289"/>
                  <a:pt x="377313" y="3041779"/>
                </a:cubicBezTo>
                <a:cubicBezTo>
                  <a:pt x="395974" y="2886269"/>
                  <a:pt x="402194" y="3119534"/>
                  <a:pt x="339990" y="3041779"/>
                </a:cubicBezTo>
                <a:cubicBezTo>
                  <a:pt x="277786" y="2964024"/>
                  <a:pt x="-39455" y="2702767"/>
                  <a:pt x="4088" y="2575249"/>
                </a:cubicBezTo>
                <a:cubicBezTo>
                  <a:pt x="47631" y="2447731"/>
                  <a:pt x="436406" y="2391747"/>
                  <a:pt x="601247" y="2276669"/>
                </a:cubicBezTo>
                <a:cubicBezTo>
                  <a:pt x="766088" y="2161591"/>
                  <a:pt x="927819" y="2034073"/>
                  <a:pt x="993133" y="1884783"/>
                </a:cubicBezTo>
                <a:cubicBezTo>
                  <a:pt x="1058447" y="1735493"/>
                  <a:pt x="1111321" y="1523999"/>
                  <a:pt x="993133" y="1380930"/>
                </a:cubicBezTo>
                <a:cubicBezTo>
                  <a:pt x="874945" y="1237861"/>
                  <a:pt x="284006" y="1026367"/>
                  <a:pt x="284006" y="1026367"/>
                </a:cubicBezTo>
                <a:lnTo>
                  <a:pt x="284006" y="1026367"/>
                </a:lnTo>
                <a:cubicBezTo>
                  <a:pt x="237353" y="979714"/>
                  <a:pt x="-17684" y="917510"/>
                  <a:pt x="4088" y="746449"/>
                </a:cubicBezTo>
                <a:cubicBezTo>
                  <a:pt x="25859" y="575388"/>
                  <a:pt x="414635" y="0"/>
                  <a:pt x="414635" y="0"/>
                </a:cubicBezTo>
                <a:lnTo>
                  <a:pt x="414635" y="0"/>
                </a:lnTo>
                <a:lnTo>
                  <a:pt x="414635" y="0"/>
                </a:lnTo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2"/>
          <p:cNvSpPr/>
          <p:nvPr/>
        </p:nvSpPr>
        <p:spPr>
          <a:xfrm>
            <a:off x="1750259" y="627128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2"/>
          <p:cNvSpPr/>
          <p:nvPr/>
        </p:nvSpPr>
        <p:spPr>
          <a:xfrm>
            <a:off x="4224935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2"/>
          <p:cNvSpPr/>
          <p:nvPr/>
        </p:nvSpPr>
        <p:spPr>
          <a:xfrm>
            <a:off x="2996978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2"/>
          <p:cNvSpPr/>
          <p:nvPr/>
        </p:nvSpPr>
        <p:spPr>
          <a:xfrm>
            <a:off x="5364088" y="605463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7"/>
          <p:cNvSpPr/>
          <p:nvPr/>
        </p:nvSpPr>
        <p:spPr>
          <a:xfrm>
            <a:off x="6264188" y="6146195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7"/>
          <p:cNvSpPr/>
          <p:nvPr/>
        </p:nvSpPr>
        <p:spPr>
          <a:xfrm>
            <a:off x="71500" y="6198961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9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2"/>
          <p:cNvSpPr/>
          <p:nvPr/>
        </p:nvSpPr>
        <p:spPr>
          <a:xfrm>
            <a:off x="6264188" y="6410465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2"/>
          <p:cNvSpPr/>
          <p:nvPr/>
        </p:nvSpPr>
        <p:spPr>
          <a:xfrm>
            <a:off x="152644" y="6418122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2"/>
          <p:cNvSpPr/>
          <p:nvPr/>
        </p:nvSpPr>
        <p:spPr>
          <a:xfrm>
            <a:off x="4821204" y="635535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2"/>
          <p:cNvSpPr/>
          <p:nvPr/>
        </p:nvSpPr>
        <p:spPr>
          <a:xfrm>
            <a:off x="7521435" y="613870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2"/>
          <p:cNvSpPr/>
          <p:nvPr/>
        </p:nvSpPr>
        <p:spPr>
          <a:xfrm>
            <a:off x="1115616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2"/>
          <p:cNvSpPr/>
          <p:nvPr/>
        </p:nvSpPr>
        <p:spPr>
          <a:xfrm>
            <a:off x="7452320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16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2"/>
    </mc:Choice>
    <mc:Fallback>
      <p:transition spd="slow" advTm="68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4066193" y="1858565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834908" y="2365478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3"/>
          <p:cNvSpPr/>
          <p:nvPr/>
        </p:nvSpPr>
        <p:spPr>
          <a:xfrm>
            <a:off x="3491880" y="2707871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3"/>
          <p:cNvSpPr/>
          <p:nvPr/>
        </p:nvSpPr>
        <p:spPr>
          <a:xfrm>
            <a:off x="4860032" y="3113213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79911" y="3062445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2394" y="343693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Месяц 1"/>
          <p:cNvSpPr/>
          <p:nvPr/>
        </p:nvSpPr>
        <p:spPr>
          <a:xfrm rot="17277285">
            <a:off x="4023148" y="2727173"/>
            <a:ext cx="387530" cy="3146914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33" name="Полилиния 32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47" name="Полилиния 46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1" name="Полилиния 60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Полилиния 73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олнце 76"/>
          <p:cNvSpPr/>
          <p:nvPr/>
        </p:nvSpPr>
        <p:spPr>
          <a:xfrm rot="16509141">
            <a:off x="96473" y="3723937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олнце 77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олнце 78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Солнце 79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олнце 80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олнце 81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олнце 82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олнце 83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олнце 84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олнце 85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88" name="Группа 87"/>
          <p:cNvGrpSpPr/>
          <p:nvPr/>
        </p:nvGrpSpPr>
        <p:grpSpPr>
          <a:xfrm rot="3206641">
            <a:off x="114101" y="566191"/>
            <a:ext cx="1367082" cy="298665"/>
            <a:chOff x="72571" y="332656"/>
            <a:chExt cx="1367082" cy="298665"/>
          </a:xfrm>
        </p:grpSpPr>
        <p:sp>
          <p:nvSpPr>
            <p:cNvPr id="89" name="Овал 88"/>
            <p:cNvSpPr/>
            <p:nvPr/>
          </p:nvSpPr>
          <p:spPr>
            <a:xfrm>
              <a:off x="467545" y="332656"/>
              <a:ext cx="972108" cy="1800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>
              <a:off x="72571" y="435116"/>
              <a:ext cx="438197" cy="196205"/>
            </a:xfrm>
            <a:custGeom>
              <a:avLst/>
              <a:gdLst>
                <a:gd name="connsiteX0" fmla="*/ 435429 w 438197"/>
                <a:gd name="connsiteY0" fmla="*/ 313 h 196205"/>
                <a:gd name="connsiteX1" fmla="*/ 246743 w 438197"/>
                <a:gd name="connsiteY1" fmla="*/ 188998 h 196205"/>
                <a:gd name="connsiteX2" fmla="*/ 0 w 438197"/>
                <a:gd name="connsiteY2" fmla="*/ 159970 h 196205"/>
                <a:gd name="connsiteX3" fmla="*/ 0 w 438197"/>
                <a:gd name="connsiteY3" fmla="*/ 159970 h 196205"/>
                <a:gd name="connsiteX4" fmla="*/ 101600 w 438197"/>
                <a:gd name="connsiteY4" fmla="*/ 145455 h 196205"/>
                <a:gd name="connsiteX5" fmla="*/ 435429 w 438197"/>
                <a:gd name="connsiteY5" fmla="*/ 313 h 1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97" h="196205">
                  <a:moveTo>
                    <a:pt x="435429" y="313"/>
                  </a:moveTo>
                  <a:cubicBezTo>
                    <a:pt x="459619" y="7570"/>
                    <a:pt x="319315" y="162388"/>
                    <a:pt x="246743" y="188998"/>
                  </a:cubicBezTo>
                  <a:cubicBezTo>
                    <a:pt x="174171" y="215608"/>
                    <a:pt x="0" y="159970"/>
                    <a:pt x="0" y="159970"/>
                  </a:cubicBezTo>
                  <a:lnTo>
                    <a:pt x="0" y="159970"/>
                  </a:lnTo>
                  <a:cubicBezTo>
                    <a:pt x="16933" y="157551"/>
                    <a:pt x="26610" y="176903"/>
                    <a:pt x="101600" y="145455"/>
                  </a:cubicBezTo>
                  <a:cubicBezTo>
                    <a:pt x="176590" y="114007"/>
                    <a:pt x="411239" y="-6944"/>
                    <a:pt x="435429" y="313"/>
                  </a:cubicBez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1115616" y="332656"/>
              <a:ext cx="101888" cy="15537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2871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86"/>
    </mc:Choice>
    <mc:Fallback>
      <p:transition spd="slow" advTm="23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69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4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50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4066193" y="1858565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1076817" y="2364684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3"/>
          <p:cNvSpPr/>
          <p:nvPr/>
        </p:nvSpPr>
        <p:spPr>
          <a:xfrm>
            <a:off x="3491880" y="2707871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3"/>
          <p:cNvSpPr/>
          <p:nvPr/>
        </p:nvSpPr>
        <p:spPr>
          <a:xfrm>
            <a:off x="4860032" y="3113213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79911" y="3062445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2394" y="343693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Месяц 1"/>
          <p:cNvSpPr/>
          <p:nvPr/>
        </p:nvSpPr>
        <p:spPr>
          <a:xfrm rot="17277285">
            <a:off x="3853631" y="2555581"/>
            <a:ext cx="790557" cy="3087175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альтернативный процесс 3"/>
          <p:cNvSpPr/>
          <p:nvPr/>
        </p:nvSpPr>
        <p:spPr>
          <a:xfrm>
            <a:off x="4860032" y="3113213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779911" y="3062445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72394" y="343693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2" name="Полилиния 5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6" name="Полилиния 65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80" name="Полилиния 79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3" name="Полилиния 92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олнце 95"/>
          <p:cNvSpPr/>
          <p:nvPr/>
        </p:nvSpPr>
        <p:spPr>
          <a:xfrm rot="16509141">
            <a:off x="96473" y="3723937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олнце 96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олнце 97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9" name="Солнце 98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олнце 99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олнце 100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олнце 101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олнце 102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олнце 103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Солнце 104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107" name="Группа 106"/>
          <p:cNvGrpSpPr/>
          <p:nvPr/>
        </p:nvGrpSpPr>
        <p:grpSpPr>
          <a:xfrm rot="6116910">
            <a:off x="-231638" y="2855668"/>
            <a:ext cx="1367082" cy="298665"/>
            <a:chOff x="72571" y="332656"/>
            <a:chExt cx="1367082" cy="298665"/>
          </a:xfrm>
        </p:grpSpPr>
        <p:sp>
          <p:nvSpPr>
            <p:cNvPr id="108" name="Овал 107"/>
            <p:cNvSpPr/>
            <p:nvPr/>
          </p:nvSpPr>
          <p:spPr>
            <a:xfrm>
              <a:off x="467545" y="332656"/>
              <a:ext cx="972108" cy="1800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2571" y="435116"/>
              <a:ext cx="438197" cy="196205"/>
            </a:xfrm>
            <a:custGeom>
              <a:avLst/>
              <a:gdLst>
                <a:gd name="connsiteX0" fmla="*/ 435429 w 438197"/>
                <a:gd name="connsiteY0" fmla="*/ 313 h 196205"/>
                <a:gd name="connsiteX1" fmla="*/ 246743 w 438197"/>
                <a:gd name="connsiteY1" fmla="*/ 188998 h 196205"/>
                <a:gd name="connsiteX2" fmla="*/ 0 w 438197"/>
                <a:gd name="connsiteY2" fmla="*/ 159970 h 196205"/>
                <a:gd name="connsiteX3" fmla="*/ 0 w 438197"/>
                <a:gd name="connsiteY3" fmla="*/ 159970 h 196205"/>
                <a:gd name="connsiteX4" fmla="*/ 101600 w 438197"/>
                <a:gd name="connsiteY4" fmla="*/ 145455 h 196205"/>
                <a:gd name="connsiteX5" fmla="*/ 435429 w 438197"/>
                <a:gd name="connsiteY5" fmla="*/ 313 h 1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97" h="196205">
                  <a:moveTo>
                    <a:pt x="435429" y="313"/>
                  </a:moveTo>
                  <a:cubicBezTo>
                    <a:pt x="459619" y="7570"/>
                    <a:pt x="319315" y="162388"/>
                    <a:pt x="246743" y="188998"/>
                  </a:cubicBezTo>
                  <a:cubicBezTo>
                    <a:pt x="174171" y="215608"/>
                    <a:pt x="0" y="159970"/>
                    <a:pt x="0" y="159970"/>
                  </a:cubicBezTo>
                  <a:lnTo>
                    <a:pt x="0" y="159970"/>
                  </a:lnTo>
                  <a:cubicBezTo>
                    <a:pt x="16933" y="157551"/>
                    <a:pt x="26610" y="176903"/>
                    <a:pt x="101600" y="145455"/>
                  </a:cubicBezTo>
                  <a:cubicBezTo>
                    <a:pt x="176590" y="114007"/>
                    <a:pt x="411239" y="-6944"/>
                    <a:pt x="435429" y="313"/>
                  </a:cubicBez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15616" y="332656"/>
              <a:ext cx="101888" cy="15537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7011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29"/>
    </mc:Choice>
    <mc:Fallback>
      <p:transition spd="slow" advTm="31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69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4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69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4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70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5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30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50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 animBg="1"/>
      <p:bldP spid="49" grpId="0" animBg="1"/>
      <p:bldP spid="50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0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объединение 1"/>
          <p:cNvSpPr/>
          <p:nvPr/>
        </p:nvSpPr>
        <p:spPr>
          <a:xfrm rot="13540078" flipH="1" flipV="1">
            <a:off x="4066193" y="1858565"/>
            <a:ext cx="1924705" cy="1610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5336 w 10000"/>
              <a:gd name="connsiteY1" fmla="*/ 2670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5000 w 10000"/>
              <a:gd name="connsiteY3" fmla="*/ 10000 h 10404"/>
              <a:gd name="connsiteX4" fmla="*/ 3314 w 10000"/>
              <a:gd name="connsiteY4" fmla="*/ 10197 h 10404"/>
              <a:gd name="connsiteX5" fmla="*/ 0 w 10000"/>
              <a:gd name="connsiteY5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0 w 10000"/>
              <a:gd name="connsiteY6" fmla="*/ 0 h 10404"/>
              <a:gd name="connsiteX0" fmla="*/ 0 w 10000"/>
              <a:gd name="connsiteY0" fmla="*/ 0 h 10404"/>
              <a:gd name="connsiteX1" fmla="*/ 5336 w 10000"/>
              <a:gd name="connsiteY1" fmla="*/ 2670 h 10404"/>
              <a:gd name="connsiteX2" fmla="*/ 10000 w 10000"/>
              <a:gd name="connsiteY2" fmla="*/ 0 h 10404"/>
              <a:gd name="connsiteX3" fmla="*/ 6711 w 10000"/>
              <a:gd name="connsiteY3" fmla="*/ 10345 h 10404"/>
              <a:gd name="connsiteX4" fmla="*/ 5000 w 10000"/>
              <a:gd name="connsiteY4" fmla="*/ 10000 h 10404"/>
              <a:gd name="connsiteX5" fmla="*/ 3314 w 10000"/>
              <a:gd name="connsiteY5" fmla="*/ 10197 h 10404"/>
              <a:gd name="connsiteX6" fmla="*/ 3611 w 10000"/>
              <a:gd name="connsiteY6" fmla="*/ 4749 h 10404"/>
              <a:gd name="connsiteX7" fmla="*/ 0 w 10000"/>
              <a:gd name="connsiteY7" fmla="*/ 0 h 10404"/>
              <a:gd name="connsiteX0" fmla="*/ 0 w 10045"/>
              <a:gd name="connsiteY0" fmla="*/ 0 h 10404"/>
              <a:gd name="connsiteX1" fmla="*/ 5336 w 10045"/>
              <a:gd name="connsiteY1" fmla="*/ 2670 h 10404"/>
              <a:gd name="connsiteX2" fmla="*/ 10000 w 10045"/>
              <a:gd name="connsiteY2" fmla="*/ 0 h 10404"/>
              <a:gd name="connsiteX3" fmla="*/ 6882 w 10045"/>
              <a:gd name="connsiteY3" fmla="*/ 5396 h 10404"/>
              <a:gd name="connsiteX4" fmla="*/ 6711 w 10045"/>
              <a:gd name="connsiteY4" fmla="*/ 10345 h 10404"/>
              <a:gd name="connsiteX5" fmla="*/ 5000 w 10045"/>
              <a:gd name="connsiteY5" fmla="*/ 10000 h 10404"/>
              <a:gd name="connsiteX6" fmla="*/ 3314 w 10045"/>
              <a:gd name="connsiteY6" fmla="*/ 10197 h 10404"/>
              <a:gd name="connsiteX7" fmla="*/ 3611 w 10045"/>
              <a:gd name="connsiteY7" fmla="*/ 4749 h 10404"/>
              <a:gd name="connsiteX8" fmla="*/ 0 w 10045"/>
              <a:gd name="connsiteY8" fmla="*/ 0 h 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" h="10404">
                <a:moveTo>
                  <a:pt x="0" y="0"/>
                </a:moveTo>
                <a:cubicBezTo>
                  <a:pt x="1662" y="30"/>
                  <a:pt x="3674" y="2640"/>
                  <a:pt x="5336" y="2670"/>
                </a:cubicBezTo>
                <a:lnTo>
                  <a:pt x="10000" y="0"/>
                </a:lnTo>
                <a:cubicBezTo>
                  <a:pt x="10451" y="469"/>
                  <a:pt x="7430" y="3672"/>
                  <a:pt x="6882" y="5396"/>
                </a:cubicBezTo>
                <a:cubicBezTo>
                  <a:pt x="6334" y="7120"/>
                  <a:pt x="7218" y="9592"/>
                  <a:pt x="6711" y="10345"/>
                </a:cubicBezTo>
                <a:lnTo>
                  <a:pt x="5000" y="10000"/>
                </a:lnTo>
                <a:cubicBezTo>
                  <a:pt x="4538" y="9210"/>
                  <a:pt x="3776" y="10987"/>
                  <a:pt x="3314" y="10197"/>
                </a:cubicBezTo>
                <a:cubicBezTo>
                  <a:pt x="2809" y="8619"/>
                  <a:pt x="4116" y="6327"/>
                  <a:pt x="3611" y="4749"/>
                </a:cubicBezTo>
                <a:lnTo>
                  <a:pt x="0" y="0"/>
                </a:lnTo>
                <a:close/>
              </a:path>
            </a:pathLst>
          </a:cu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-518" r="8715" b="12671"/>
          <a:stretch/>
        </p:blipFill>
        <p:spPr bwMode="auto">
          <a:xfrm>
            <a:off x="1076817" y="2364684"/>
            <a:ext cx="9112834" cy="4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3"/>
          <p:cNvSpPr/>
          <p:nvPr/>
        </p:nvSpPr>
        <p:spPr>
          <a:xfrm>
            <a:off x="3491880" y="2707871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3"/>
          <p:cNvSpPr/>
          <p:nvPr/>
        </p:nvSpPr>
        <p:spPr>
          <a:xfrm>
            <a:off x="4860032" y="3113213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79911" y="3062445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2394" y="343693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Месяц 1"/>
          <p:cNvSpPr/>
          <p:nvPr/>
        </p:nvSpPr>
        <p:spPr>
          <a:xfrm rot="17277285">
            <a:off x="3853631" y="2555581"/>
            <a:ext cx="790557" cy="3087175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альтернативный процесс 3"/>
          <p:cNvSpPr/>
          <p:nvPr/>
        </p:nvSpPr>
        <p:spPr>
          <a:xfrm>
            <a:off x="4860032" y="3113213"/>
            <a:ext cx="784764" cy="720080"/>
          </a:xfrm>
          <a:custGeom>
            <a:avLst/>
            <a:gdLst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120013 w 784764"/>
              <a:gd name="connsiteY6" fmla="*/ 720080 h 720080"/>
              <a:gd name="connsiteX7" fmla="*/ 0 w 784764"/>
              <a:gd name="connsiteY7" fmla="*/ 600067 h 720080"/>
              <a:gd name="connsiteX8" fmla="*/ 0 w 784764"/>
              <a:gd name="connsiteY8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398806 w 784764"/>
              <a:gd name="connsiteY6" fmla="*/ 500292 h 720080"/>
              <a:gd name="connsiteX7" fmla="*/ 120013 w 784764"/>
              <a:gd name="connsiteY7" fmla="*/ 720080 h 720080"/>
              <a:gd name="connsiteX8" fmla="*/ 0 w 784764"/>
              <a:gd name="connsiteY8" fmla="*/ 600067 h 720080"/>
              <a:gd name="connsiteX9" fmla="*/ 0 w 784764"/>
              <a:gd name="connsiteY9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20013 w 784764"/>
              <a:gd name="connsiteY8" fmla="*/ 720080 h 720080"/>
              <a:gd name="connsiteX9" fmla="*/ 0 w 784764"/>
              <a:gd name="connsiteY9" fmla="*/ 600067 h 720080"/>
              <a:gd name="connsiteX10" fmla="*/ 0 w 784764"/>
              <a:gd name="connsiteY10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398806 w 784764"/>
              <a:gd name="connsiteY7" fmla="*/ 500292 h 720080"/>
              <a:gd name="connsiteX8" fmla="*/ 166578 w 784764"/>
              <a:gd name="connsiteY8" fmla="*/ 529320 h 720080"/>
              <a:gd name="connsiteX9" fmla="*/ 120013 w 784764"/>
              <a:gd name="connsiteY9" fmla="*/ 720080 h 720080"/>
              <a:gd name="connsiteX10" fmla="*/ 0 w 784764"/>
              <a:gd name="connsiteY10" fmla="*/ 600067 h 720080"/>
              <a:gd name="connsiteX11" fmla="*/ 0 w 784764"/>
              <a:gd name="connsiteY11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98806 w 784764"/>
              <a:gd name="connsiteY8" fmla="*/ 500292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  <a:gd name="connsiteX0" fmla="*/ 0 w 784764"/>
              <a:gd name="connsiteY0" fmla="*/ 120013 h 720080"/>
              <a:gd name="connsiteX1" fmla="*/ 120013 w 784764"/>
              <a:gd name="connsiteY1" fmla="*/ 0 h 720080"/>
              <a:gd name="connsiteX2" fmla="*/ 664751 w 784764"/>
              <a:gd name="connsiteY2" fmla="*/ 0 h 720080"/>
              <a:gd name="connsiteX3" fmla="*/ 784764 w 784764"/>
              <a:gd name="connsiteY3" fmla="*/ 120013 h 720080"/>
              <a:gd name="connsiteX4" fmla="*/ 784764 w 784764"/>
              <a:gd name="connsiteY4" fmla="*/ 600067 h 720080"/>
              <a:gd name="connsiteX5" fmla="*/ 664751 w 784764"/>
              <a:gd name="connsiteY5" fmla="*/ 720080 h 720080"/>
              <a:gd name="connsiteX6" fmla="*/ 558463 w 784764"/>
              <a:gd name="connsiteY6" fmla="*/ 601892 h 720080"/>
              <a:gd name="connsiteX7" fmla="*/ 572978 w 784764"/>
              <a:gd name="connsiteY7" fmla="*/ 500291 h 720080"/>
              <a:gd name="connsiteX8" fmla="*/ 384291 w 784764"/>
              <a:gd name="connsiteY8" fmla="*/ 369664 h 720080"/>
              <a:gd name="connsiteX9" fmla="*/ 166578 w 784764"/>
              <a:gd name="connsiteY9" fmla="*/ 529320 h 720080"/>
              <a:gd name="connsiteX10" fmla="*/ 120013 w 784764"/>
              <a:gd name="connsiteY10" fmla="*/ 720080 h 720080"/>
              <a:gd name="connsiteX11" fmla="*/ 0 w 784764"/>
              <a:gd name="connsiteY11" fmla="*/ 600067 h 720080"/>
              <a:gd name="connsiteX12" fmla="*/ 0 w 784764"/>
              <a:gd name="connsiteY12" fmla="*/ 120013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764" h="720080">
                <a:moveTo>
                  <a:pt x="0" y="120013"/>
                </a:moveTo>
                <a:cubicBezTo>
                  <a:pt x="0" y="53732"/>
                  <a:pt x="53732" y="0"/>
                  <a:pt x="120013" y="0"/>
                </a:cubicBezTo>
                <a:lnTo>
                  <a:pt x="664751" y="0"/>
                </a:lnTo>
                <a:cubicBezTo>
                  <a:pt x="731032" y="0"/>
                  <a:pt x="784764" y="53732"/>
                  <a:pt x="784764" y="120013"/>
                </a:cubicBezTo>
                <a:lnTo>
                  <a:pt x="784764" y="600067"/>
                </a:lnTo>
                <a:cubicBezTo>
                  <a:pt x="784764" y="666348"/>
                  <a:pt x="731032" y="720080"/>
                  <a:pt x="664751" y="720080"/>
                </a:cubicBezTo>
                <a:cubicBezTo>
                  <a:pt x="617358" y="717965"/>
                  <a:pt x="602787" y="638523"/>
                  <a:pt x="558463" y="601892"/>
                </a:cubicBezTo>
                <a:cubicBezTo>
                  <a:pt x="535910" y="570099"/>
                  <a:pt x="599587" y="517224"/>
                  <a:pt x="572978" y="500291"/>
                </a:cubicBezTo>
                <a:cubicBezTo>
                  <a:pt x="546369" y="483358"/>
                  <a:pt x="444767" y="369664"/>
                  <a:pt x="384291" y="369664"/>
                </a:cubicBezTo>
                <a:cubicBezTo>
                  <a:pt x="323815" y="369664"/>
                  <a:pt x="213043" y="492689"/>
                  <a:pt x="166578" y="529320"/>
                </a:cubicBezTo>
                <a:cubicBezTo>
                  <a:pt x="120113" y="565951"/>
                  <a:pt x="157452" y="720384"/>
                  <a:pt x="120013" y="720080"/>
                </a:cubicBezTo>
                <a:cubicBezTo>
                  <a:pt x="53732" y="720080"/>
                  <a:pt x="0" y="666348"/>
                  <a:pt x="0" y="600067"/>
                </a:cubicBezTo>
                <a:lnTo>
                  <a:pt x="0" y="120013"/>
                </a:lnTo>
                <a:close/>
              </a:path>
            </a:pathLst>
          </a:custGeom>
          <a:effectLst>
            <a:innerShdw blurRad="63500" dist="50800" dir="16200000">
              <a:prstClr val="black">
                <a:alpha val="2000"/>
              </a:prstClr>
            </a:innerShdw>
          </a:effectLst>
          <a:scene3d>
            <a:camera prst="perspectiveContrastingLeftFacing"/>
            <a:lightRig rig="threePt" dir="t">
              <a:rot lat="0" lon="0" rev="4200000"/>
            </a:lightRig>
          </a:scene3d>
          <a:sp3d extrusionH="69850" prstMaterial="dkEdge">
            <a:bevelT w="12700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779911" y="3062445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72394" y="343693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52" name="Полилиния 5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6" name="Полилиния 65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80" name="Полилиния 79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3" name="Полилиния 92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олнце 95"/>
          <p:cNvSpPr/>
          <p:nvPr/>
        </p:nvSpPr>
        <p:spPr>
          <a:xfrm rot="16509141">
            <a:off x="921266" y="3115922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олнце 96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олнце 97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9" name="Солнце 98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олнце 99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олнце 100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олнце 101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олнце 102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олнце 103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Солнце 104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107" name="Группа 106"/>
          <p:cNvGrpSpPr/>
          <p:nvPr/>
        </p:nvGrpSpPr>
        <p:grpSpPr>
          <a:xfrm rot="1545360">
            <a:off x="-231638" y="2855668"/>
            <a:ext cx="1367082" cy="298665"/>
            <a:chOff x="72571" y="332656"/>
            <a:chExt cx="1367082" cy="298665"/>
          </a:xfrm>
        </p:grpSpPr>
        <p:sp>
          <p:nvSpPr>
            <p:cNvPr id="108" name="Овал 107"/>
            <p:cNvSpPr/>
            <p:nvPr/>
          </p:nvSpPr>
          <p:spPr>
            <a:xfrm>
              <a:off x="467545" y="332656"/>
              <a:ext cx="972108" cy="1800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>
              <a:off x="72571" y="435116"/>
              <a:ext cx="438197" cy="196205"/>
            </a:xfrm>
            <a:custGeom>
              <a:avLst/>
              <a:gdLst>
                <a:gd name="connsiteX0" fmla="*/ 435429 w 438197"/>
                <a:gd name="connsiteY0" fmla="*/ 313 h 196205"/>
                <a:gd name="connsiteX1" fmla="*/ 246743 w 438197"/>
                <a:gd name="connsiteY1" fmla="*/ 188998 h 196205"/>
                <a:gd name="connsiteX2" fmla="*/ 0 w 438197"/>
                <a:gd name="connsiteY2" fmla="*/ 159970 h 196205"/>
                <a:gd name="connsiteX3" fmla="*/ 0 w 438197"/>
                <a:gd name="connsiteY3" fmla="*/ 159970 h 196205"/>
                <a:gd name="connsiteX4" fmla="*/ 101600 w 438197"/>
                <a:gd name="connsiteY4" fmla="*/ 145455 h 196205"/>
                <a:gd name="connsiteX5" fmla="*/ 435429 w 438197"/>
                <a:gd name="connsiteY5" fmla="*/ 313 h 1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97" h="196205">
                  <a:moveTo>
                    <a:pt x="435429" y="313"/>
                  </a:moveTo>
                  <a:cubicBezTo>
                    <a:pt x="459619" y="7570"/>
                    <a:pt x="319315" y="162388"/>
                    <a:pt x="246743" y="188998"/>
                  </a:cubicBezTo>
                  <a:cubicBezTo>
                    <a:pt x="174171" y="215608"/>
                    <a:pt x="0" y="159970"/>
                    <a:pt x="0" y="159970"/>
                  </a:cubicBezTo>
                  <a:lnTo>
                    <a:pt x="0" y="159970"/>
                  </a:lnTo>
                  <a:cubicBezTo>
                    <a:pt x="16933" y="157551"/>
                    <a:pt x="26610" y="176903"/>
                    <a:pt x="101600" y="145455"/>
                  </a:cubicBezTo>
                  <a:cubicBezTo>
                    <a:pt x="176590" y="114007"/>
                    <a:pt x="411239" y="-6944"/>
                    <a:pt x="435429" y="313"/>
                  </a:cubicBez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15616" y="332656"/>
              <a:ext cx="101888" cy="15537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6157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29"/>
    </mc:Choice>
    <mc:Fallback>
      <p:transition spd="slow" advTm="32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69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4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69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4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70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5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30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50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0" grpId="0" animBg="1"/>
      <p:bldP spid="49" grpId="0" animBg="1"/>
      <p:bldP spid="50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3" name="Группа 1112"/>
          <p:cNvGrpSpPr/>
          <p:nvPr/>
        </p:nvGrpSpPr>
        <p:grpSpPr>
          <a:xfrm>
            <a:off x="884240" y="1701645"/>
            <a:ext cx="9112834" cy="5156355"/>
            <a:chOff x="1076817" y="1701645"/>
            <a:chExt cx="9112834" cy="51563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19" t="-518" r="8715" b="12671"/>
            <a:stretch/>
          </p:blipFill>
          <p:spPr bwMode="auto">
            <a:xfrm>
              <a:off x="1076817" y="2364684"/>
              <a:ext cx="9112834" cy="4493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Блок-схема: объединение 1"/>
            <p:cNvSpPr/>
            <p:nvPr/>
          </p:nvSpPr>
          <p:spPr>
            <a:xfrm rot="13540078" flipH="1" flipV="1">
              <a:off x="4066193" y="1858565"/>
              <a:ext cx="1924705" cy="161086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5336 w 10000"/>
                <a:gd name="connsiteY1" fmla="*/ 2670 h 10000"/>
                <a:gd name="connsiteX2" fmla="*/ 10000 w 10000"/>
                <a:gd name="connsiteY2" fmla="*/ 0 h 10000"/>
                <a:gd name="connsiteX3" fmla="*/ 5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5000 w 10000"/>
                <a:gd name="connsiteY3" fmla="*/ 10000 h 10404"/>
                <a:gd name="connsiteX4" fmla="*/ 3314 w 10000"/>
                <a:gd name="connsiteY4" fmla="*/ 10197 h 10404"/>
                <a:gd name="connsiteX5" fmla="*/ 0 w 10000"/>
                <a:gd name="connsiteY5" fmla="*/ 0 h 10404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6711 w 10000"/>
                <a:gd name="connsiteY3" fmla="*/ 10345 h 10404"/>
                <a:gd name="connsiteX4" fmla="*/ 5000 w 10000"/>
                <a:gd name="connsiteY4" fmla="*/ 10000 h 10404"/>
                <a:gd name="connsiteX5" fmla="*/ 3314 w 10000"/>
                <a:gd name="connsiteY5" fmla="*/ 10197 h 10404"/>
                <a:gd name="connsiteX6" fmla="*/ 0 w 10000"/>
                <a:gd name="connsiteY6" fmla="*/ 0 h 10404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6711 w 10000"/>
                <a:gd name="connsiteY3" fmla="*/ 10345 h 10404"/>
                <a:gd name="connsiteX4" fmla="*/ 5000 w 10000"/>
                <a:gd name="connsiteY4" fmla="*/ 10000 h 10404"/>
                <a:gd name="connsiteX5" fmla="*/ 3314 w 10000"/>
                <a:gd name="connsiteY5" fmla="*/ 10197 h 10404"/>
                <a:gd name="connsiteX6" fmla="*/ 3611 w 10000"/>
                <a:gd name="connsiteY6" fmla="*/ 4749 h 10404"/>
                <a:gd name="connsiteX7" fmla="*/ 0 w 10000"/>
                <a:gd name="connsiteY7" fmla="*/ 0 h 10404"/>
                <a:gd name="connsiteX0" fmla="*/ 0 w 10045"/>
                <a:gd name="connsiteY0" fmla="*/ 0 h 10404"/>
                <a:gd name="connsiteX1" fmla="*/ 5336 w 10045"/>
                <a:gd name="connsiteY1" fmla="*/ 2670 h 10404"/>
                <a:gd name="connsiteX2" fmla="*/ 10000 w 10045"/>
                <a:gd name="connsiteY2" fmla="*/ 0 h 10404"/>
                <a:gd name="connsiteX3" fmla="*/ 6882 w 10045"/>
                <a:gd name="connsiteY3" fmla="*/ 5396 h 10404"/>
                <a:gd name="connsiteX4" fmla="*/ 6711 w 10045"/>
                <a:gd name="connsiteY4" fmla="*/ 10345 h 10404"/>
                <a:gd name="connsiteX5" fmla="*/ 5000 w 10045"/>
                <a:gd name="connsiteY5" fmla="*/ 10000 h 10404"/>
                <a:gd name="connsiteX6" fmla="*/ 3314 w 10045"/>
                <a:gd name="connsiteY6" fmla="*/ 10197 h 10404"/>
                <a:gd name="connsiteX7" fmla="*/ 3611 w 10045"/>
                <a:gd name="connsiteY7" fmla="*/ 4749 h 10404"/>
                <a:gd name="connsiteX8" fmla="*/ 0 w 10045"/>
                <a:gd name="connsiteY8" fmla="*/ 0 h 1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45" h="10404">
                  <a:moveTo>
                    <a:pt x="0" y="0"/>
                  </a:moveTo>
                  <a:cubicBezTo>
                    <a:pt x="1662" y="30"/>
                    <a:pt x="3674" y="2640"/>
                    <a:pt x="5336" y="2670"/>
                  </a:cubicBezTo>
                  <a:lnTo>
                    <a:pt x="10000" y="0"/>
                  </a:lnTo>
                  <a:cubicBezTo>
                    <a:pt x="10451" y="469"/>
                    <a:pt x="7430" y="3672"/>
                    <a:pt x="6882" y="5396"/>
                  </a:cubicBezTo>
                  <a:cubicBezTo>
                    <a:pt x="6334" y="7120"/>
                    <a:pt x="7218" y="9592"/>
                    <a:pt x="6711" y="10345"/>
                  </a:cubicBezTo>
                  <a:lnTo>
                    <a:pt x="5000" y="10000"/>
                  </a:lnTo>
                  <a:cubicBezTo>
                    <a:pt x="4538" y="9210"/>
                    <a:pt x="3776" y="10987"/>
                    <a:pt x="3314" y="10197"/>
                  </a:cubicBezTo>
                  <a:cubicBezTo>
                    <a:pt x="2809" y="8619"/>
                    <a:pt x="4116" y="6327"/>
                    <a:pt x="3611" y="4749"/>
                  </a:cubicBezTo>
                  <a:lnTo>
                    <a:pt x="0" y="0"/>
                  </a:lnTo>
                  <a:close/>
                </a:path>
              </a:pathLst>
            </a:cu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альтернативный процесс 3"/>
            <p:cNvSpPr/>
            <p:nvPr/>
          </p:nvSpPr>
          <p:spPr>
            <a:xfrm>
              <a:off x="3491880" y="2707871"/>
              <a:ext cx="784764" cy="720080"/>
            </a:xfrm>
            <a:custGeom>
              <a:avLst/>
              <a:gdLst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120013 w 784764"/>
                <a:gd name="connsiteY6" fmla="*/ 720080 h 720080"/>
                <a:gd name="connsiteX7" fmla="*/ 0 w 784764"/>
                <a:gd name="connsiteY7" fmla="*/ 600067 h 720080"/>
                <a:gd name="connsiteX8" fmla="*/ 0 w 784764"/>
                <a:gd name="connsiteY8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398806 w 784764"/>
                <a:gd name="connsiteY6" fmla="*/ 500292 h 720080"/>
                <a:gd name="connsiteX7" fmla="*/ 120013 w 784764"/>
                <a:gd name="connsiteY7" fmla="*/ 720080 h 720080"/>
                <a:gd name="connsiteX8" fmla="*/ 0 w 784764"/>
                <a:gd name="connsiteY8" fmla="*/ 600067 h 720080"/>
                <a:gd name="connsiteX9" fmla="*/ 0 w 784764"/>
                <a:gd name="connsiteY9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20013 w 784764"/>
                <a:gd name="connsiteY8" fmla="*/ 720080 h 720080"/>
                <a:gd name="connsiteX9" fmla="*/ 0 w 784764"/>
                <a:gd name="connsiteY9" fmla="*/ 600067 h 720080"/>
                <a:gd name="connsiteX10" fmla="*/ 0 w 784764"/>
                <a:gd name="connsiteY10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66578 w 784764"/>
                <a:gd name="connsiteY8" fmla="*/ 529320 h 720080"/>
                <a:gd name="connsiteX9" fmla="*/ 120013 w 784764"/>
                <a:gd name="connsiteY9" fmla="*/ 720080 h 720080"/>
                <a:gd name="connsiteX10" fmla="*/ 0 w 784764"/>
                <a:gd name="connsiteY10" fmla="*/ 600067 h 720080"/>
                <a:gd name="connsiteX11" fmla="*/ 0 w 784764"/>
                <a:gd name="connsiteY11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98806 w 784764"/>
                <a:gd name="connsiteY8" fmla="*/ 500292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84291 w 784764"/>
                <a:gd name="connsiteY8" fmla="*/ 369664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764" h="720080">
                  <a:moveTo>
                    <a:pt x="0" y="120013"/>
                  </a:moveTo>
                  <a:cubicBezTo>
                    <a:pt x="0" y="53732"/>
                    <a:pt x="53732" y="0"/>
                    <a:pt x="120013" y="0"/>
                  </a:cubicBezTo>
                  <a:lnTo>
                    <a:pt x="664751" y="0"/>
                  </a:lnTo>
                  <a:cubicBezTo>
                    <a:pt x="731032" y="0"/>
                    <a:pt x="784764" y="53732"/>
                    <a:pt x="784764" y="120013"/>
                  </a:cubicBezTo>
                  <a:lnTo>
                    <a:pt x="784764" y="600067"/>
                  </a:lnTo>
                  <a:cubicBezTo>
                    <a:pt x="784764" y="666348"/>
                    <a:pt x="731032" y="720080"/>
                    <a:pt x="664751" y="720080"/>
                  </a:cubicBezTo>
                  <a:cubicBezTo>
                    <a:pt x="617358" y="717965"/>
                    <a:pt x="602787" y="638523"/>
                    <a:pt x="558463" y="601892"/>
                  </a:cubicBezTo>
                  <a:cubicBezTo>
                    <a:pt x="535910" y="570099"/>
                    <a:pt x="599587" y="517224"/>
                    <a:pt x="572978" y="500291"/>
                  </a:cubicBezTo>
                  <a:cubicBezTo>
                    <a:pt x="546369" y="483358"/>
                    <a:pt x="444767" y="369664"/>
                    <a:pt x="384291" y="369664"/>
                  </a:cubicBezTo>
                  <a:cubicBezTo>
                    <a:pt x="323815" y="369664"/>
                    <a:pt x="213043" y="492689"/>
                    <a:pt x="166578" y="529320"/>
                  </a:cubicBezTo>
                  <a:cubicBezTo>
                    <a:pt x="120113" y="565951"/>
                    <a:pt x="157452" y="720384"/>
                    <a:pt x="120013" y="720080"/>
                  </a:cubicBezTo>
                  <a:cubicBezTo>
                    <a:pt x="53732" y="720080"/>
                    <a:pt x="0" y="666348"/>
                    <a:pt x="0" y="600067"/>
                  </a:cubicBezTo>
                  <a:lnTo>
                    <a:pt x="0" y="120013"/>
                  </a:lnTo>
                  <a:close/>
                </a:path>
              </a:pathLst>
            </a:custGeom>
            <a:effectLst>
              <a:innerShdw blurRad="63500" dist="50800" dir="16200000">
                <a:prstClr val="black">
                  <a:alpha val="2000"/>
                </a:prstClr>
              </a:innerShdw>
            </a:effectLst>
            <a:scene3d>
              <a:camera prst="perspectiveContrastingLeftFacing"/>
              <a:lightRig rig="threePt" dir="t">
                <a:rot lat="0" lon="0" rev="4200000"/>
              </a:lightRig>
            </a:scene3d>
            <a:sp3d extrusionH="69850" prstMaterial="dkEdge">
              <a:bevelT w="127000" h="298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альтернативный процесс 3"/>
            <p:cNvSpPr/>
            <p:nvPr/>
          </p:nvSpPr>
          <p:spPr>
            <a:xfrm>
              <a:off x="4860032" y="3113213"/>
              <a:ext cx="784764" cy="720080"/>
            </a:xfrm>
            <a:custGeom>
              <a:avLst/>
              <a:gdLst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120013 w 784764"/>
                <a:gd name="connsiteY6" fmla="*/ 720080 h 720080"/>
                <a:gd name="connsiteX7" fmla="*/ 0 w 784764"/>
                <a:gd name="connsiteY7" fmla="*/ 600067 h 720080"/>
                <a:gd name="connsiteX8" fmla="*/ 0 w 784764"/>
                <a:gd name="connsiteY8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398806 w 784764"/>
                <a:gd name="connsiteY6" fmla="*/ 500292 h 720080"/>
                <a:gd name="connsiteX7" fmla="*/ 120013 w 784764"/>
                <a:gd name="connsiteY7" fmla="*/ 720080 h 720080"/>
                <a:gd name="connsiteX8" fmla="*/ 0 w 784764"/>
                <a:gd name="connsiteY8" fmla="*/ 600067 h 720080"/>
                <a:gd name="connsiteX9" fmla="*/ 0 w 784764"/>
                <a:gd name="connsiteY9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20013 w 784764"/>
                <a:gd name="connsiteY8" fmla="*/ 720080 h 720080"/>
                <a:gd name="connsiteX9" fmla="*/ 0 w 784764"/>
                <a:gd name="connsiteY9" fmla="*/ 600067 h 720080"/>
                <a:gd name="connsiteX10" fmla="*/ 0 w 784764"/>
                <a:gd name="connsiteY10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66578 w 784764"/>
                <a:gd name="connsiteY8" fmla="*/ 529320 h 720080"/>
                <a:gd name="connsiteX9" fmla="*/ 120013 w 784764"/>
                <a:gd name="connsiteY9" fmla="*/ 720080 h 720080"/>
                <a:gd name="connsiteX10" fmla="*/ 0 w 784764"/>
                <a:gd name="connsiteY10" fmla="*/ 600067 h 720080"/>
                <a:gd name="connsiteX11" fmla="*/ 0 w 784764"/>
                <a:gd name="connsiteY11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98806 w 784764"/>
                <a:gd name="connsiteY8" fmla="*/ 500292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84291 w 784764"/>
                <a:gd name="connsiteY8" fmla="*/ 369664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764" h="720080">
                  <a:moveTo>
                    <a:pt x="0" y="120013"/>
                  </a:moveTo>
                  <a:cubicBezTo>
                    <a:pt x="0" y="53732"/>
                    <a:pt x="53732" y="0"/>
                    <a:pt x="120013" y="0"/>
                  </a:cubicBezTo>
                  <a:lnTo>
                    <a:pt x="664751" y="0"/>
                  </a:lnTo>
                  <a:cubicBezTo>
                    <a:pt x="731032" y="0"/>
                    <a:pt x="784764" y="53732"/>
                    <a:pt x="784764" y="120013"/>
                  </a:cubicBezTo>
                  <a:lnTo>
                    <a:pt x="784764" y="600067"/>
                  </a:lnTo>
                  <a:cubicBezTo>
                    <a:pt x="784764" y="666348"/>
                    <a:pt x="731032" y="720080"/>
                    <a:pt x="664751" y="720080"/>
                  </a:cubicBezTo>
                  <a:cubicBezTo>
                    <a:pt x="617358" y="717965"/>
                    <a:pt x="602787" y="638523"/>
                    <a:pt x="558463" y="601892"/>
                  </a:cubicBezTo>
                  <a:cubicBezTo>
                    <a:pt x="535910" y="570099"/>
                    <a:pt x="599587" y="517224"/>
                    <a:pt x="572978" y="500291"/>
                  </a:cubicBezTo>
                  <a:cubicBezTo>
                    <a:pt x="546369" y="483358"/>
                    <a:pt x="444767" y="369664"/>
                    <a:pt x="384291" y="369664"/>
                  </a:cubicBezTo>
                  <a:cubicBezTo>
                    <a:pt x="323815" y="369664"/>
                    <a:pt x="213043" y="492689"/>
                    <a:pt x="166578" y="529320"/>
                  </a:cubicBezTo>
                  <a:cubicBezTo>
                    <a:pt x="120113" y="565951"/>
                    <a:pt x="157452" y="720384"/>
                    <a:pt x="120013" y="720080"/>
                  </a:cubicBezTo>
                  <a:cubicBezTo>
                    <a:pt x="53732" y="720080"/>
                    <a:pt x="0" y="666348"/>
                    <a:pt x="0" y="600067"/>
                  </a:cubicBezTo>
                  <a:lnTo>
                    <a:pt x="0" y="120013"/>
                  </a:lnTo>
                  <a:close/>
                </a:path>
              </a:pathLst>
            </a:custGeom>
            <a:effectLst>
              <a:innerShdw blurRad="63500" dist="50800" dir="16200000">
                <a:prstClr val="black">
                  <a:alpha val="2000"/>
                </a:prstClr>
              </a:innerShdw>
            </a:effectLst>
            <a:scene3d>
              <a:camera prst="perspectiveContrastingLeftFacing"/>
              <a:lightRig rig="threePt" dir="t">
                <a:rot lat="0" lon="0" rev="4200000"/>
              </a:lightRig>
            </a:scene3d>
            <a:sp3d extrusionH="69850" prstMaterial="dkEdge">
              <a:bevelT w="127000" h="298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3779911" y="3062445"/>
              <a:ext cx="360040" cy="3600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072394" y="3436930"/>
              <a:ext cx="360040" cy="3600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Месяц 1"/>
            <p:cNvSpPr/>
            <p:nvPr/>
          </p:nvSpPr>
          <p:spPr>
            <a:xfrm rot="17277285">
              <a:off x="3853631" y="2555581"/>
              <a:ext cx="790557" cy="3087175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60" name="Скругленная соединительная линия 259"/>
          <p:cNvCxnSpPr/>
          <p:nvPr/>
        </p:nvCxnSpPr>
        <p:spPr>
          <a:xfrm rot="5400000">
            <a:off x="2698599" y="469327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Скругленная соединительная линия 260"/>
          <p:cNvCxnSpPr/>
          <p:nvPr/>
        </p:nvCxnSpPr>
        <p:spPr>
          <a:xfrm rot="5400000">
            <a:off x="1567554" y="4150743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Скругленная соединительная линия 261"/>
          <p:cNvCxnSpPr/>
          <p:nvPr/>
        </p:nvCxnSpPr>
        <p:spPr>
          <a:xfrm rot="5400000">
            <a:off x="1597231" y="4121069"/>
            <a:ext cx="1456928" cy="740633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Скругленная соединительная линия 262"/>
          <p:cNvCxnSpPr/>
          <p:nvPr/>
        </p:nvCxnSpPr>
        <p:spPr>
          <a:xfrm rot="5400000">
            <a:off x="1783335" y="4239767"/>
            <a:ext cx="1456928" cy="80803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Скругленная соединительная линия 263"/>
          <p:cNvCxnSpPr/>
          <p:nvPr/>
        </p:nvCxnSpPr>
        <p:spPr>
          <a:xfrm rot="5400000">
            <a:off x="1983273" y="4376081"/>
            <a:ext cx="1425478" cy="871663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Скругленная соединительная линия 264"/>
          <p:cNvCxnSpPr/>
          <p:nvPr/>
        </p:nvCxnSpPr>
        <p:spPr>
          <a:xfrm rot="5400000">
            <a:off x="2423219" y="4610392"/>
            <a:ext cx="1152129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Скругленная соединительная линия 265"/>
          <p:cNvCxnSpPr/>
          <p:nvPr/>
        </p:nvCxnSpPr>
        <p:spPr>
          <a:xfrm rot="5400000">
            <a:off x="2850999" y="484567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Скругленная соединительная линия 266"/>
          <p:cNvCxnSpPr/>
          <p:nvPr/>
        </p:nvCxnSpPr>
        <p:spPr>
          <a:xfrm rot="5400000">
            <a:off x="2967148" y="4921993"/>
            <a:ext cx="1264459" cy="72110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Скругленная соединительная линия 267"/>
          <p:cNvCxnSpPr/>
          <p:nvPr/>
        </p:nvCxnSpPr>
        <p:spPr>
          <a:xfrm rot="5400000">
            <a:off x="3137955" y="5065181"/>
            <a:ext cx="1255266" cy="74872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Скругленная соединительная линия 268"/>
          <p:cNvCxnSpPr/>
          <p:nvPr/>
        </p:nvCxnSpPr>
        <p:spPr>
          <a:xfrm rot="5400000">
            <a:off x="3281972" y="5073563"/>
            <a:ext cx="1407664" cy="88436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Скругленная соединительная линия 269"/>
          <p:cNvCxnSpPr/>
          <p:nvPr/>
        </p:nvCxnSpPr>
        <p:spPr>
          <a:xfrm rot="5400000">
            <a:off x="3477557" y="5133516"/>
            <a:ext cx="1456926" cy="1019994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Скругленная соединительная линия 270"/>
          <p:cNvCxnSpPr/>
          <p:nvPr/>
        </p:nvCxnSpPr>
        <p:spPr>
          <a:xfrm rot="5400000">
            <a:off x="4066751" y="515292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Скругленная соединительная линия 271"/>
          <p:cNvCxnSpPr/>
          <p:nvPr/>
        </p:nvCxnSpPr>
        <p:spPr>
          <a:xfrm rot="5400000">
            <a:off x="4219151" y="530532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Скругленная соединительная линия 272"/>
          <p:cNvCxnSpPr/>
          <p:nvPr/>
        </p:nvCxnSpPr>
        <p:spPr>
          <a:xfrm rot="5400000">
            <a:off x="4219153" y="5305322"/>
            <a:ext cx="1456926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Скругленная соединительная линия 273"/>
          <p:cNvCxnSpPr/>
          <p:nvPr/>
        </p:nvCxnSpPr>
        <p:spPr>
          <a:xfrm rot="5400000">
            <a:off x="4352408" y="5322017"/>
            <a:ext cx="1611778" cy="797840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Скругленная соединительная линия 274"/>
          <p:cNvCxnSpPr/>
          <p:nvPr/>
        </p:nvCxnSpPr>
        <p:spPr>
          <a:xfrm rot="5400000">
            <a:off x="4787168" y="5111337"/>
            <a:ext cx="1306979" cy="914401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Скругленная соединительная линия 275"/>
          <p:cNvCxnSpPr/>
          <p:nvPr/>
        </p:nvCxnSpPr>
        <p:spPr>
          <a:xfrm rot="5400000">
            <a:off x="5037561" y="5132356"/>
            <a:ext cx="1454476" cy="1024767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Скругленная соединительная линия 276"/>
          <p:cNvCxnSpPr/>
          <p:nvPr/>
        </p:nvCxnSpPr>
        <p:spPr>
          <a:xfrm rot="5400000">
            <a:off x="5510478" y="5080653"/>
            <a:ext cx="1340514" cy="124703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Скругленная соединительная линия 277"/>
          <p:cNvCxnSpPr/>
          <p:nvPr/>
        </p:nvCxnSpPr>
        <p:spPr>
          <a:xfrm rot="5400000">
            <a:off x="5892630" y="5039141"/>
            <a:ext cx="1492914" cy="1482456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Скругленная соединительная линия 278"/>
          <p:cNvCxnSpPr/>
          <p:nvPr/>
        </p:nvCxnSpPr>
        <p:spPr>
          <a:xfrm rot="5400000">
            <a:off x="6740624" y="5014657"/>
            <a:ext cx="1423394" cy="1296144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8" name="Полилиния 67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82" name="Полилиния 8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96" name="Полилиния 95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" name="Полилиния 108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олнце 112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олнце 113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5" name="Солнце 114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Солнце 115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Солнце 116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олнце 117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олнце 118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олнце 119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Солнце 120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Солнце 121"/>
          <p:cNvSpPr/>
          <p:nvPr/>
        </p:nvSpPr>
        <p:spPr>
          <a:xfrm rot="16509141">
            <a:off x="1383058" y="3157150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3" name="Группа 122"/>
          <p:cNvGrpSpPr/>
          <p:nvPr/>
        </p:nvGrpSpPr>
        <p:grpSpPr>
          <a:xfrm rot="1545360">
            <a:off x="278209" y="2927419"/>
            <a:ext cx="1367082" cy="298665"/>
            <a:chOff x="72571" y="332656"/>
            <a:chExt cx="1367082" cy="298665"/>
          </a:xfrm>
        </p:grpSpPr>
        <p:sp>
          <p:nvSpPr>
            <p:cNvPr id="124" name="Овал 123"/>
            <p:cNvSpPr/>
            <p:nvPr/>
          </p:nvSpPr>
          <p:spPr>
            <a:xfrm>
              <a:off x="467545" y="332656"/>
              <a:ext cx="972108" cy="1800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>
              <a:off x="72571" y="435116"/>
              <a:ext cx="438197" cy="196205"/>
            </a:xfrm>
            <a:custGeom>
              <a:avLst/>
              <a:gdLst>
                <a:gd name="connsiteX0" fmla="*/ 435429 w 438197"/>
                <a:gd name="connsiteY0" fmla="*/ 313 h 196205"/>
                <a:gd name="connsiteX1" fmla="*/ 246743 w 438197"/>
                <a:gd name="connsiteY1" fmla="*/ 188998 h 196205"/>
                <a:gd name="connsiteX2" fmla="*/ 0 w 438197"/>
                <a:gd name="connsiteY2" fmla="*/ 159970 h 196205"/>
                <a:gd name="connsiteX3" fmla="*/ 0 w 438197"/>
                <a:gd name="connsiteY3" fmla="*/ 159970 h 196205"/>
                <a:gd name="connsiteX4" fmla="*/ 101600 w 438197"/>
                <a:gd name="connsiteY4" fmla="*/ 145455 h 196205"/>
                <a:gd name="connsiteX5" fmla="*/ 435429 w 438197"/>
                <a:gd name="connsiteY5" fmla="*/ 313 h 1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97" h="196205">
                  <a:moveTo>
                    <a:pt x="435429" y="313"/>
                  </a:moveTo>
                  <a:cubicBezTo>
                    <a:pt x="459619" y="7570"/>
                    <a:pt x="319315" y="162388"/>
                    <a:pt x="246743" y="188998"/>
                  </a:cubicBezTo>
                  <a:cubicBezTo>
                    <a:pt x="174171" y="215608"/>
                    <a:pt x="0" y="159970"/>
                    <a:pt x="0" y="159970"/>
                  </a:cubicBezTo>
                  <a:lnTo>
                    <a:pt x="0" y="159970"/>
                  </a:lnTo>
                  <a:cubicBezTo>
                    <a:pt x="16933" y="157551"/>
                    <a:pt x="26610" y="176903"/>
                    <a:pt x="101600" y="145455"/>
                  </a:cubicBezTo>
                  <a:cubicBezTo>
                    <a:pt x="176590" y="114007"/>
                    <a:pt x="411239" y="-6944"/>
                    <a:pt x="435429" y="313"/>
                  </a:cubicBez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15616" y="332656"/>
              <a:ext cx="101888" cy="15537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8898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20"/>
    </mc:Choice>
    <mc:Fallback>
      <p:transition spd="slow" advTm="28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3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5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3" name="Группа 1112"/>
          <p:cNvGrpSpPr/>
          <p:nvPr/>
        </p:nvGrpSpPr>
        <p:grpSpPr>
          <a:xfrm>
            <a:off x="884240" y="1701645"/>
            <a:ext cx="9112834" cy="5156355"/>
            <a:chOff x="1076817" y="1701645"/>
            <a:chExt cx="9112834" cy="51563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19" t="-518" r="8715" b="12671"/>
            <a:stretch/>
          </p:blipFill>
          <p:spPr bwMode="auto">
            <a:xfrm>
              <a:off x="1076817" y="2364684"/>
              <a:ext cx="9112834" cy="4493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Блок-схема: объединение 1"/>
            <p:cNvSpPr/>
            <p:nvPr/>
          </p:nvSpPr>
          <p:spPr>
            <a:xfrm rot="13540078" flipH="1" flipV="1">
              <a:off x="4066193" y="1858565"/>
              <a:ext cx="1924705" cy="161086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5336 w 10000"/>
                <a:gd name="connsiteY1" fmla="*/ 2670 h 10000"/>
                <a:gd name="connsiteX2" fmla="*/ 10000 w 10000"/>
                <a:gd name="connsiteY2" fmla="*/ 0 h 10000"/>
                <a:gd name="connsiteX3" fmla="*/ 5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5000 w 10000"/>
                <a:gd name="connsiteY3" fmla="*/ 10000 h 10404"/>
                <a:gd name="connsiteX4" fmla="*/ 3314 w 10000"/>
                <a:gd name="connsiteY4" fmla="*/ 10197 h 10404"/>
                <a:gd name="connsiteX5" fmla="*/ 0 w 10000"/>
                <a:gd name="connsiteY5" fmla="*/ 0 h 10404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6711 w 10000"/>
                <a:gd name="connsiteY3" fmla="*/ 10345 h 10404"/>
                <a:gd name="connsiteX4" fmla="*/ 5000 w 10000"/>
                <a:gd name="connsiteY4" fmla="*/ 10000 h 10404"/>
                <a:gd name="connsiteX5" fmla="*/ 3314 w 10000"/>
                <a:gd name="connsiteY5" fmla="*/ 10197 h 10404"/>
                <a:gd name="connsiteX6" fmla="*/ 0 w 10000"/>
                <a:gd name="connsiteY6" fmla="*/ 0 h 10404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6711 w 10000"/>
                <a:gd name="connsiteY3" fmla="*/ 10345 h 10404"/>
                <a:gd name="connsiteX4" fmla="*/ 5000 w 10000"/>
                <a:gd name="connsiteY4" fmla="*/ 10000 h 10404"/>
                <a:gd name="connsiteX5" fmla="*/ 3314 w 10000"/>
                <a:gd name="connsiteY5" fmla="*/ 10197 h 10404"/>
                <a:gd name="connsiteX6" fmla="*/ 3611 w 10000"/>
                <a:gd name="connsiteY6" fmla="*/ 4749 h 10404"/>
                <a:gd name="connsiteX7" fmla="*/ 0 w 10000"/>
                <a:gd name="connsiteY7" fmla="*/ 0 h 10404"/>
                <a:gd name="connsiteX0" fmla="*/ 0 w 10045"/>
                <a:gd name="connsiteY0" fmla="*/ 0 h 10404"/>
                <a:gd name="connsiteX1" fmla="*/ 5336 w 10045"/>
                <a:gd name="connsiteY1" fmla="*/ 2670 h 10404"/>
                <a:gd name="connsiteX2" fmla="*/ 10000 w 10045"/>
                <a:gd name="connsiteY2" fmla="*/ 0 h 10404"/>
                <a:gd name="connsiteX3" fmla="*/ 6882 w 10045"/>
                <a:gd name="connsiteY3" fmla="*/ 5396 h 10404"/>
                <a:gd name="connsiteX4" fmla="*/ 6711 w 10045"/>
                <a:gd name="connsiteY4" fmla="*/ 10345 h 10404"/>
                <a:gd name="connsiteX5" fmla="*/ 5000 w 10045"/>
                <a:gd name="connsiteY5" fmla="*/ 10000 h 10404"/>
                <a:gd name="connsiteX6" fmla="*/ 3314 w 10045"/>
                <a:gd name="connsiteY6" fmla="*/ 10197 h 10404"/>
                <a:gd name="connsiteX7" fmla="*/ 3611 w 10045"/>
                <a:gd name="connsiteY7" fmla="*/ 4749 h 10404"/>
                <a:gd name="connsiteX8" fmla="*/ 0 w 10045"/>
                <a:gd name="connsiteY8" fmla="*/ 0 h 1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45" h="10404">
                  <a:moveTo>
                    <a:pt x="0" y="0"/>
                  </a:moveTo>
                  <a:cubicBezTo>
                    <a:pt x="1662" y="30"/>
                    <a:pt x="3674" y="2640"/>
                    <a:pt x="5336" y="2670"/>
                  </a:cubicBezTo>
                  <a:lnTo>
                    <a:pt x="10000" y="0"/>
                  </a:lnTo>
                  <a:cubicBezTo>
                    <a:pt x="10451" y="469"/>
                    <a:pt x="7430" y="3672"/>
                    <a:pt x="6882" y="5396"/>
                  </a:cubicBezTo>
                  <a:cubicBezTo>
                    <a:pt x="6334" y="7120"/>
                    <a:pt x="7218" y="9592"/>
                    <a:pt x="6711" y="10345"/>
                  </a:cubicBezTo>
                  <a:lnTo>
                    <a:pt x="5000" y="10000"/>
                  </a:lnTo>
                  <a:cubicBezTo>
                    <a:pt x="4538" y="9210"/>
                    <a:pt x="3776" y="10987"/>
                    <a:pt x="3314" y="10197"/>
                  </a:cubicBezTo>
                  <a:cubicBezTo>
                    <a:pt x="2809" y="8619"/>
                    <a:pt x="4116" y="6327"/>
                    <a:pt x="3611" y="4749"/>
                  </a:cubicBezTo>
                  <a:lnTo>
                    <a:pt x="0" y="0"/>
                  </a:lnTo>
                  <a:close/>
                </a:path>
              </a:pathLst>
            </a:cu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альтернативный процесс 3"/>
            <p:cNvSpPr/>
            <p:nvPr/>
          </p:nvSpPr>
          <p:spPr>
            <a:xfrm>
              <a:off x="3491880" y="2707871"/>
              <a:ext cx="784764" cy="720080"/>
            </a:xfrm>
            <a:custGeom>
              <a:avLst/>
              <a:gdLst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120013 w 784764"/>
                <a:gd name="connsiteY6" fmla="*/ 720080 h 720080"/>
                <a:gd name="connsiteX7" fmla="*/ 0 w 784764"/>
                <a:gd name="connsiteY7" fmla="*/ 600067 h 720080"/>
                <a:gd name="connsiteX8" fmla="*/ 0 w 784764"/>
                <a:gd name="connsiteY8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398806 w 784764"/>
                <a:gd name="connsiteY6" fmla="*/ 500292 h 720080"/>
                <a:gd name="connsiteX7" fmla="*/ 120013 w 784764"/>
                <a:gd name="connsiteY7" fmla="*/ 720080 h 720080"/>
                <a:gd name="connsiteX8" fmla="*/ 0 w 784764"/>
                <a:gd name="connsiteY8" fmla="*/ 600067 h 720080"/>
                <a:gd name="connsiteX9" fmla="*/ 0 w 784764"/>
                <a:gd name="connsiteY9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20013 w 784764"/>
                <a:gd name="connsiteY8" fmla="*/ 720080 h 720080"/>
                <a:gd name="connsiteX9" fmla="*/ 0 w 784764"/>
                <a:gd name="connsiteY9" fmla="*/ 600067 h 720080"/>
                <a:gd name="connsiteX10" fmla="*/ 0 w 784764"/>
                <a:gd name="connsiteY10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66578 w 784764"/>
                <a:gd name="connsiteY8" fmla="*/ 529320 h 720080"/>
                <a:gd name="connsiteX9" fmla="*/ 120013 w 784764"/>
                <a:gd name="connsiteY9" fmla="*/ 720080 h 720080"/>
                <a:gd name="connsiteX10" fmla="*/ 0 w 784764"/>
                <a:gd name="connsiteY10" fmla="*/ 600067 h 720080"/>
                <a:gd name="connsiteX11" fmla="*/ 0 w 784764"/>
                <a:gd name="connsiteY11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98806 w 784764"/>
                <a:gd name="connsiteY8" fmla="*/ 500292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84291 w 784764"/>
                <a:gd name="connsiteY8" fmla="*/ 369664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764" h="720080">
                  <a:moveTo>
                    <a:pt x="0" y="120013"/>
                  </a:moveTo>
                  <a:cubicBezTo>
                    <a:pt x="0" y="53732"/>
                    <a:pt x="53732" y="0"/>
                    <a:pt x="120013" y="0"/>
                  </a:cubicBezTo>
                  <a:lnTo>
                    <a:pt x="664751" y="0"/>
                  </a:lnTo>
                  <a:cubicBezTo>
                    <a:pt x="731032" y="0"/>
                    <a:pt x="784764" y="53732"/>
                    <a:pt x="784764" y="120013"/>
                  </a:cubicBezTo>
                  <a:lnTo>
                    <a:pt x="784764" y="600067"/>
                  </a:lnTo>
                  <a:cubicBezTo>
                    <a:pt x="784764" y="666348"/>
                    <a:pt x="731032" y="720080"/>
                    <a:pt x="664751" y="720080"/>
                  </a:cubicBezTo>
                  <a:cubicBezTo>
                    <a:pt x="617358" y="717965"/>
                    <a:pt x="602787" y="638523"/>
                    <a:pt x="558463" y="601892"/>
                  </a:cubicBezTo>
                  <a:cubicBezTo>
                    <a:pt x="535910" y="570099"/>
                    <a:pt x="599587" y="517224"/>
                    <a:pt x="572978" y="500291"/>
                  </a:cubicBezTo>
                  <a:cubicBezTo>
                    <a:pt x="546369" y="483358"/>
                    <a:pt x="444767" y="369664"/>
                    <a:pt x="384291" y="369664"/>
                  </a:cubicBezTo>
                  <a:cubicBezTo>
                    <a:pt x="323815" y="369664"/>
                    <a:pt x="213043" y="492689"/>
                    <a:pt x="166578" y="529320"/>
                  </a:cubicBezTo>
                  <a:cubicBezTo>
                    <a:pt x="120113" y="565951"/>
                    <a:pt x="157452" y="720384"/>
                    <a:pt x="120013" y="720080"/>
                  </a:cubicBezTo>
                  <a:cubicBezTo>
                    <a:pt x="53732" y="720080"/>
                    <a:pt x="0" y="666348"/>
                    <a:pt x="0" y="600067"/>
                  </a:cubicBezTo>
                  <a:lnTo>
                    <a:pt x="0" y="120013"/>
                  </a:lnTo>
                  <a:close/>
                </a:path>
              </a:pathLst>
            </a:custGeom>
            <a:effectLst>
              <a:innerShdw blurRad="63500" dist="50800" dir="16200000">
                <a:prstClr val="black">
                  <a:alpha val="2000"/>
                </a:prstClr>
              </a:innerShdw>
            </a:effectLst>
            <a:scene3d>
              <a:camera prst="perspectiveContrastingLeftFacing"/>
              <a:lightRig rig="threePt" dir="t">
                <a:rot lat="0" lon="0" rev="4200000"/>
              </a:lightRig>
            </a:scene3d>
            <a:sp3d extrusionH="69850" prstMaterial="dkEdge">
              <a:bevelT w="127000" h="298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альтернативный процесс 3"/>
            <p:cNvSpPr/>
            <p:nvPr/>
          </p:nvSpPr>
          <p:spPr>
            <a:xfrm>
              <a:off x="4860032" y="3113213"/>
              <a:ext cx="784764" cy="720080"/>
            </a:xfrm>
            <a:custGeom>
              <a:avLst/>
              <a:gdLst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120013 w 784764"/>
                <a:gd name="connsiteY6" fmla="*/ 720080 h 720080"/>
                <a:gd name="connsiteX7" fmla="*/ 0 w 784764"/>
                <a:gd name="connsiteY7" fmla="*/ 600067 h 720080"/>
                <a:gd name="connsiteX8" fmla="*/ 0 w 784764"/>
                <a:gd name="connsiteY8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398806 w 784764"/>
                <a:gd name="connsiteY6" fmla="*/ 500292 h 720080"/>
                <a:gd name="connsiteX7" fmla="*/ 120013 w 784764"/>
                <a:gd name="connsiteY7" fmla="*/ 720080 h 720080"/>
                <a:gd name="connsiteX8" fmla="*/ 0 w 784764"/>
                <a:gd name="connsiteY8" fmla="*/ 600067 h 720080"/>
                <a:gd name="connsiteX9" fmla="*/ 0 w 784764"/>
                <a:gd name="connsiteY9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20013 w 784764"/>
                <a:gd name="connsiteY8" fmla="*/ 720080 h 720080"/>
                <a:gd name="connsiteX9" fmla="*/ 0 w 784764"/>
                <a:gd name="connsiteY9" fmla="*/ 600067 h 720080"/>
                <a:gd name="connsiteX10" fmla="*/ 0 w 784764"/>
                <a:gd name="connsiteY10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66578 w 784764"/>
                <a:gd name="connsiteY8" fmla="*/ 529320 h 720080"/>
                <a:gd name="connsiteX9" fmla="*/ 120013 w 784764"/>
                <a:gd name="connsiteY9" fmla="*/ 720080 h 720080"/>
                <a:gd name="connsiteX10" fmla="*/ 0 w 784764"/>
                <a:gd name="connsiteY10" fmla="*/ 600067 h 720080"/>
                <a:gd name="connsiteX11" fmla="*/ 0 w 784764"/>
                <a:gd name="connsiteY11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98806 w 784764"/>
                <a:gd name="connsiteY8" fmla="*/ 500292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84291 w 784764"/>
                <a:gd name="connsiteY8" fmla="*/ 369664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764" h="720080">
                  <a:moveTo>
                    <a:pt x="0" y="120013"/>
                  </a:moveTo>
                  <a:cubicBezTo>
                    <a:pt x="0" y="53732"/>
                    <a:pt x="53732" y="0"/>
                    <a:pt x="120013" y="0"/>
                  </a:cubicBezTo>
                  <a:lnTo>
                    <a:pt x="664751" y="0"/>
                  </a:lnTo>
                  <a:cubicBezTo>
                    <a:pt x="731032" y="0"/>
                    <a:pt x="784764" y="53732"/>
                    <a:pt x="784764" y="120013"/>
                  </a:cubicBezTo>
                  <a:lnTo>
                    <a:pt x="784764" y="600067"/>
                  </a:lnTo>
                  <a:cubicBezTo>
                    <a:pt x="784764" y="666348"/>
                    <a:pt x="731032" y="720080"/>
                    <a:pt x="664751" y="720080"/>
                  </a:cubicBezTo>
                  <a:cubicBezTo>
                    <a:pt x="617358" y="717965"/>
                    <a:pt x="602787" y="638523"/>
                    <a:pt x="558463" y="601892"/>
                  </a:cubicBezTo>
                  <a:cubicBezTo>
                    <a:pt x="535910" y="570099"/>
                    <a:pt x="599587" y="517224"/>
                    <a:pt x="572978" y="500291"/>
                  </a:cubicBezTo>
                  <a:cubicBezTo>
                    <a:pt x="546369" y="483358"/>
                    <a:pt x="444767" y="369664"/>
                    <a:pt x="384291" y="369664"/>
                  </a:cubicBezTo>
                  <a:cubicBezTo>
                    <a:pt x="323815" y="369664"/>
                    <a:pt x="213043" y="492689"/>
                    <a:pt x="166578" y="529320"/>
                  </a:cubicBezTo>
                  <a:cubicBezTo>
                    <a:pt x="120113" y="565951"/>
                    <a:pt x="157452" y="720384"/>
                    <a:pt x="120013" y="720080"/>
                  </a:cubicBezTo>
                  <a:cubicBezTo>
                    <a:pt x="53732" y="720080"/>
                    <a:pt x="0" y="666348"/>
                    <a:pt x="0" y="600067"/>
                  </a:cubicBezTo>
                  <a:lnTo>
                    <a:pt x="0" y="120013"/>
                  </a:lnTo>
                  <a:close/>
                </a:path>
              </a:pathLst>
            </a:custGeom>
            <a:effectLst>
              <a:innerShdw blurRad="63500" dist="50800" dir="16200000">
                <a:prstClr val="black">
                  <a:alpha val="2000"/>
                </a:prstClr>
              </a:innerShdw>
            </a:effectLst>
            <a:scene3d>
              <a:camera prst="perspectiveContrastingLeftFacing"/>
              <a:lightRig rig="threePt" dir="t">
                <a:rot lat="0" lon="0" rev="4200000"/>
              </a:lightRig>
            </a:scene3d>
            <a:sp3d extrusionH="69850" prstMaterial="dkEdge">
              <a:bevelT w="127000" h="298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3779911" y="3062445"/>
              <a:ext cx="360040" cy="3600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072394" y="3436930"/>
              <a:ext cx="360040" cy="3600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Месяц 1"/>
            <p:cNvSpPr/>
            <p:nvPr/>
          </p:nvSpPr>
          <p:spPr>
            <a:xfrm rot="17277285">
              <a:off x="3853631" y="2555581"/>
              <a:ext cx="790557" cy="3087175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60" name="Скругленная соединительная линия 259"/>
          <p:cNvCxnSpPr/>
          <p:nvPr/>
        </p:nvCxnSpPr>
        <p:spPr>
          <a:xfrm rot="5400000">
            <a:off x="2698599" y="469327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Скругленная соединительная линия 260"/>
          <p:cNvCxnSpPr/>
          <p:nvPr/>
        </p:nvCxnSpPr>
        <p:spPr>
          <a:xfrm rot="5400000">
            <a:off x="1567554" y="4150743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Скругленная соединительная линия 261"/>
          <p:cNvCxnSpPr/>
          <p:nvPr/>
        </p:nvCxnSpPr>
        <p:spPr>
          <a:xfrm rot="5400000">
            <a:off x="1597231" y="4121069"/>
            <a:ext cx="1456928" cy="740633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Скругленная соединительная линия 262"/>
          <p:cNvCxnSpPr/>
          <p:nvPr/>
        </p:nvCxnSpPr>
        <p:spPr>
          <a:xfrm rot="5400000">
            <a:off x="1783335" y="4239767"/>
            <a:ext cx="1456928" cy="80803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Скругленная соединительная линия 263"/>
          <p:cNvCxnSpPr/>
          <p:nvPr/>
        </p:nvCxnSpPr>
        <p:spPr>
          <a:xfrm rot="5400000">
            <a:off x="1983273" y="4376081"/>
            <a:ext cx="1425478" cy="871663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Скругленная соединительная линия 264"/>
          <p:cNvCxnSpPr/>
          <p:nvPr/>
        </p:nvCxnSpPr>
        <p:spPr>
          <a:xfrm rot="5400000">
            <a:off x="2423219" y="4610392"/>
            <a:ext cx="1152129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Скругленная соединительная линия 265"/>
          <p:cNvCxnSpPr/>
          <p:nvPr/>
        </p:nvCxnSpPr>
        <p:spPr>
          <a:xfrm rot="5400000">
            <a:off x="2850999" y="484567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Скругленная соединительная линия 266"/>
          <p:cNvCxnSpPr/>
          <p:nvPr/>
        </p:nvCxnSpPr>
        <p:spPr>
          <a:xfrm rot="5400000">
            <a:off x="2967148" y="4921993"/>
            <a:ext cx="1264459" cy="72110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Скругленная соединительная линия 267"/>
          <p:cNvCxnSpPr/>
          <p:nvPr/>
        </p:nvCxnSpPr>
        <p:spPr>
          <a:xfrm rot="5400000">
            <a:off x="3137955" y="5065181"/>
            <a:ext cx="1255266" cy="74872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Скругленная соединительная линия 268"/>
          <p:cNvCxnSpPr/>
          <p:nvPr/>
        </p:nvCxnSpPr>
        <p:spPr>
          <a:xfrm rot="5400000">
            <a:off x="3281972" y="5073563"/>
            <a:ext cx="1407664" cy="88436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Скругленная соединительная линия 269"/>
          <p:cNvCxnSpPr/>
          <p:nvPr/>
        </p:nvCxnSpPr>
        <p:spPr>
          <a:xfrm rot="5400000">
            <a:off x="3477557" y="5133516"/>
            <a:ext cx="1456926" cy="1019994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Скругленная соединительная линия 270"/>
          <p:cNvCxnSpPr/>
          <p:nvPr/>
        </p:nvCxnSpPr>
        <p:spPr>
          <a:xfrm rot="5400000">
            <a:off x="4066751" y="515292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Скругленная соединительная линия 271"/>
          <p:cNvCxnSpPr/>
          <p:nvPr/>
        </p:nvCxnSpPr>
        <p:spPr>
          <a:xfrm rot="5400000">
            <a:off x="4219151" y="530532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Скругленная соединительная линия 272"/>
          <p:cNvCxnSpPr/>
          <p:nvPr/>
        </p:nvCxnSpPr>
        <p:spPr>
          <a:xfrm rot="5400000">
            <a:off x="4219153" y="5305322"/>
            <a:ext cx="1456926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Скругленная соединительная линия 273"/>
          <p:cNvCxnSpPr/>
          <p:nvPr/>
        </p:nvCxnSpPr>
        <p:spPr>
          <a:xfrm rot="5400000">
            <a:off x="4352408" y="5322017"/>
            <a:ext cx="1611778" cy="797840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Скругленная соединительная линия 274"/>
          <p:cNvCxnSpPr/>
          <p:nvPr/>
        </p:nvCxnSpPr>
        <p:spPr>
          <a:xfrm rot="5400000">
            <a:off x="4787168" y="5111337"/>
            <a:ext cx="1306979" cy="914401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Скругленная соединительная линия 275"/>
          <p:cNvCxnSpPr/>
          <p:nvPr/>
        </p:nvCxnSpPr>
        <p:spPr>
          <a:xfrm rot="5400000">
            <a:off x="5037561" y="5132356"/>
            <a:ext cx="1454476" cy="1024767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Скругленная соединительная линия 276"/>
          <p:cNvCxnSpPr/>
          <p:nvPr/>
        </p:nvCxnSpPr>
        <p:spPr>
          <a:xfrm rot="5400000">
            <a:off x="5510478" y="5080653"/>
            <a:ext cx="1340514" cy="124703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Скругленная соединительная линия 277"/>
          <p:cNvCxnSpPr/>
          <p:nvPr/>
        </p:nvCxnSpPr>
        <p:spPr>
          <a:xfrm rot="5400000">
            <a:off x="5892630" y="5039141"/>
            <a:ext cx="1492914" cy="1482456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Скругленная соединительная линия 278"/>
          <p:cNvCxnSpPr/>
          <p:nvPr/>
        </p:nvCxnSpPr>
        <p:spPr>
          <a:xfrm rot="5400000">
            <a:off x="6740624" y="5014657"/>
            <a:ext cx="1423394" cy="1296144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8" name="Полилиния 67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82" name="Полилиния 8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96" name="Полилиния 95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0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" name="Полилиния 108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олнце 112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олнце 113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5" name="Солнце 114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Солнце 115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Солнце 116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олнце 117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олнце 118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олнце 119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Солнце 120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Солнце 121"/>
          <p:cNvSpPr/>
          <p:nvPr/>
        </p:nvSpPr>
        <p:spPr>
          <a:xfrm rot="16509141">
            <a:off x="2579624" y="2822741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3" name="Группа 122"/>
          <p:cNvGrpSpPr/>
          <p:nvPr/>
        </p:nvGrpSpPr>
        <p:grpSpPr>
          <a:xfrm rot="1545360">
            <a:off x="1178281" y="2588178"/>
            <a:ext cx="1367082" cy="298665"/>
            <a:chOff x="72571" y="332656"/>
            <a:chExt cx="1367082" cy="298665"/>
          </a:xfrm>
        </p:grpSpPr>
        <p:sp>
          <p:nvSpPr>
            <p:cNvPr id="124" name="Овал 123"/>
            <p:cNvSpPr/>
            <p:nvPr/>
          </p:nvSpPr>
          <p:spPr>
            <a:xfrm>
              <a:off x="467545" y="332656"/>
              <a:ext cx="972108" cy="1800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>
              <a:off x="72571" y="435116"/>
              <a:ext cx="438197" cy="196205"/>
            </a:xfrm>
            <a:custGeom>
              <a:avLst/>
              <a:gdLst>
                <a:gd name="connsiteX0" fmla="*/ 435429 w 438197"/>
                <a:gd name="connsiteY0" fmla="*/ 313 h 196205"/>
                <a:gd name="connsiteX1" fmla="*/ 246743 w 438197"/>
                <a:gd name="connsiteY1" fmla="*/ 188998 h 196205"/>
                <a:gd name="connsiteX2" fmla="*/ 0 w 438197"/>
                <a:gd name="connsiteY2" fmla="*/ 159970 h 196205"/>
                <a:gd name="connsiteX3" fmla="*/ 0 w 438197"/>
                <a:gd name="connsiteY3" fmla="*/ 159970 h 196205"/>
                <a:gd name="connsiteX4" fmla="*/ 101600 w 438197"/>
                <a:gd name="connsiteY4" fmla="*/ 145455 h 196205"/>
                <a:gd name="connsiteX5" fmla="*/ 435429 w 438197"/>
                <a:gd name="connsiteY5" fmla="*/ 313 h 1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97" h="196205">
                  <a:moveTo>
                    <a:pt x="435429" y="313"/>
                  </a:moveTo>
                  <a:cubicBezTo>
                    <a:pt x="459619" y="7570"/>
                    <a:pt x="319315" y="162388"/>
                    <a:pt x="246743" y="188998"/>
                  </a:cubicBezTo>
                  <a:cubicBezTo>
                    <a:pt x="174171" y="215608"/>
                    <a:pt x="0" y="159970"/>
                    <a:pt x="0" y="159970"/>
                  </a:cubicBezTo>
                  <a:lnTo>
                    <a:pt x="0" y="159970"/>
                  </a:lnTo>
                  <a:cubicBezTo>
                    <a:pt x="16933" y="157551"/>
                    <a:pt x="26610" y="176903"/>
                    <a:pt x="101600" y="145455"/>
                  </a:cubicBezTo>
                  <a:cubicBezTo>
                    <a:pt x="176590" y="114007"/>
                    <a:pt x="411239" y="-6944"/>
                    <a:pt x="435429" y="313"/>
                  </a:cubicBez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15616" y="332656"/>
              <a:ext cx="101888" cy="15537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8914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46"/>
    </mc:Choice>
    <mc:Fallback>
      <p:transition spd="slow" advTm="32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3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5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3" name="Группа 1112"/>
          <p:cNvGrpSpPr/>
          <p:nvPr/>
        </p:nvGrpSpPr>
        <p:grpSpPr>
          <a:xfrm>
            <a:off x="884240" y="1701645"/>
            <a:ext cx="9112834" cy="5156355"/>
            <a:chOff x="1076817" y="1701645"/>
            <a:chExt cx="9112834" cy="51563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19" t="-518" r="8715" b="12671"/>
            <a:stretch/>
          </p:blipFill>
          <p:spPr bwMode="auto">
            <a:xfrm>
              <a:off x="1076817" y="2364684"/>
              <a:ext cx="9112834" cy="4493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Блок-схема: объединение 1"/>
            <p:cNvSpPr/>
            <p:nvPr/>
          </p:nvSpPr>
          <p:spPr>
            <a:xfrm rot="13540078" flipH="1" flipV="1">
              <a:off x="4066193" y="1858565"/>
              <a:ext cx="1924705" cy="161086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000"/>
                <a:gd name="connsiteY0" fmla="*/ 0 h 10000"/>
                <a:gd name="connsiteX1" fmla="*/ 5336 w 10000"/>
                <a:gd name="connsiteY1" fmla="*/ 2670 h 10000"/>
                <a:gd name="connsiteX2" fmla="*/ 10000 w 10000"/>
                <a:gd name="connsiteY2" fmla="*/ 0 h 10000"/>
                <a:gd name="connsiteX3" fmla="*/ 5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5000 w 10000"/>
                <a:gd name="connsiteY3" fmla="*/ 10000 h 10404"/>
                <a:gd name="connsiteX4" fmla="*/ 3314 w 10000"/>
                <a:gd name="connsiteY4" fmla="*/ 10197 h 10404"/>
                <a:gd name="connsiteX5" fmla="*/ 0 w 10000"/>
                <a:gd name="connsiteY5" fmla="*/ 0 h 10404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6711 w 10000"/>
                <a:gd name="connsiteY3" fmla="*/ 10345 h 10404"/>
                <a:gd name="connsiteX4" fmla="*/ 5000 w 10000"/>
                <a:gd name="connsiteY4" fmla="*/ 10000 h 10404"/>
                <a:gd name="connsiteX5" fmla="*/ 3314 w 10000"/>
                <a:gd name="connsiteY5" fmla="*/ 10197 h 10404"/>
                <a:gd name="connsiteX6" fmla="*/ 0 w 10000"/>
                <a:gd name="connsiteY6" fmla="*/ 0 h 10404"/>
                <a:gd name="connsiteX0" fmla="*/ 0 w 10000"/>
                <a:gd name="connsiteY0" fmla="*/ 0 h 10404"/>
                <a:gd name="connsiteX1" fmla="*/ 5336 w 10000"/>
                <a:gd name="connsiteY1" fmla="*/ 2670 h 10404"/>
                <a:gd name="connsiteX2" fmla="*/ 10000 w 10000"/>
                <a:gd name="connsiteY2" fmla="*/ 0 h 10404"/>
                <a:gd name="connsiteX3" fmla="*/ 6711 w 10000"/>
                <a:gd name="connsiteY3" fmla="*/ 10345 h 10404"/>
                <a:gd name="connsiteX4" fmla="*/ 5000 w 10000"/>
                <a:gd name="connsiteY4" fmla="*/ 10000 h 10404"/>
                <a:gd name="connsiteX5" fmla="*/ 3314 w 10000"/>
                <a:gd name="connsiteY5" fmla="*/ 10197 h 10404"/>
                <a:gd name="connsiteX6" fmla="*/ 3611 w 10000"/>
                <a:gd name="connsiteY6" fmla="*/ 4749 h 10404"/>
                <a:gd name="connsiteX7" fmla="*/ 0 w 10000"/>
                <a:gd name="connsiteY7" fmla="*/ 0 h 10404"/>
                <a:gd name="connsiteX0" fmla="*/ 0 w 10045"/>
                <a:gd name="connsiteY0" fmla="*/ 0 h 10404"/>
                <a:gd name="connsiteX1" fmla="*/ 5336 w 10045"/>
                <a:gd name="connsiteY1" fmla="*/ 2670 h 10404"/>
                <a:gd name="connsiteX2" fmla="*/ 10000 w 10045"/>
                <a:gd name="connsiteY2" fmla="*/ 0 h 10404"/>
                <a:gd name="connsiteX3" fmla="*/ 6882 w 10045"/>
                <a:gd name="connsiteY3" fmla="*/ 5396 h 10404"/>
                <a:gd name="connsiteX4" fmla="*/ 6711 w 10045"/>
                <a:gd name="connsiteY4" fmla="*/ 10345 h 10404"/>
                <a:gd name="connsiteX5" fmla="*/ 5000 w 10045"/>
                <a:gd name="connsiteY5" fmla="*/ 10000 h 10404"/>
                <a:gd name="connsiteX6" fmla="*/ 3314 w 10045"/>
                <a:gd name="connsiteY6" fmla="*/ 10197 h 10404"/>
                <a:gd name="connsiteX7" fmla="*/ 3611 w 10045"/>
                <a:gd name="connsiteY7" fmla="*/ 4749 h 10404"/>
                <a:gd name="connsiteX8" fmla="*/ 0 w 10045"/>
                <a:gd name="connsiteY8" fmla="*/ 0 h 1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45" h="10404">
                  <a:moveTo>
                    <a:pt x="0" y="0"/>
                  </a:moveTo>
                  <a:cubicBezTo>
                    <a:pt x="1662" y="30"/>
                    <a:pt x="3674" y="2640"/>
                    <a:pt x="5336" y="2670"/>
                  </a:cubicBezTo>
                  <a:lnTo>
                    <a:pt x="10000" y="0"/>
                  </a:lnTo>
                  <a:cubicBezTo>
                    <a:pt x="10451" y="469"/>
                    <a:pt x="7430" y="3672"/>
                    <a:pt x="6882" y="5396"/>
                  </a:cubicBezTo>
                  <a:cubicBezTo>
                    <a:pt x="6334" y="7120"/>
                    <a:pt x="7218" y="9592"/>
                    <a:pt x="6711" y="10345"/>
                  </a:cubicBezTo>
                  <a:lnTo>
                    <a:pt x="5000" y="10000"/>
                  </a:lnTo>
                  <a:cubicBezTo>
                    <a:pt x="4538" y="9210"/>
                    <a:pt x="3776" y="10987"/>
                    <a:pt x="3314" y="10197"/>
                  </a:cubicBezTo>
                  <a:cubicBezTo>
                    <a:pt x="2809" y="8619"/>
                    <a:pt x="4116" y="6327"/>
                    <a:pt x="3611" y="4749"/>
                  </a:cubicBezTo>
                  <a:lnTo>
                    <a:pt x="0" y="0"/>
                  </a:lnTo>
                  <a:close/>
                </a:path>
              </a:pathLst>
            </a:cu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альтернативный процесс 3"/>
            <p:cNvSpPr/>
            <p:nvPr/>
          </p:nvSpPr>
          <p:spPr>
            <a:xfrm>
              <a:off x="3491880" y="2707871"/>
              <a:ext cx="784764" cy="720080"/>
            </a:xfrm>
            <a:custGeom>
              <a:avLst/>
              <a:gdLst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120013 w 784764"/>
                <a:gd name="connsiteY6" fmla="*/ 720080 h 720080"/>
                <a:gd name="connsiteX7" fmla="*/ 0 w 784764"/>
                <a:gd name="connsiteY7" fmla="*/ 600067 h 720080"/>
                <a:gd name="connsiteX8" fmla="*/ 0 w 784764"/>
                <a:gd name="connsiteY8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398806 w 784764"/>
                <a:gd name="connsiteY6" fmla="*/ 500292 h 720080"/>
                <a:gd name="connsiteX7" fmla="*/ 120013 w 784764"/>
                <a:gd name="connsiteY7" fmla="*/ 720080 h 720080"/>
                <a:gd name="connsiteX8" fmla="*/ 0 w 784764"/>
                <a:gd name="connsiteY8" fmla="*/ 600067 h 720080"/>
                <a:gd name="connsiteX9" fmla="*/ 0 w 784764"/>
                <a:gd name="connsiteY9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20013 w 784764"/>
                <a:gd name="connsiteY8" fmla="*/ 720080 h 720080"/>
                <a:gd name="connsiteX9" fmla="*/ 0 w 784764"/>
                <a:gd name="connsiteY9" fmla="*/ 600067 h 720080"/>
                <a:gd name="connsiteX10" fmla="*/ 0 w 784764"/>
                <a:gd name="connsiteY10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66578 w 784764"/>
                <a:gd name="connsiteY8" fmla="*/ 529320 h 720080"/>
                <a:gd name="connsiteX9" fmla="*/ 120013 w 784764"/>
                <a:gd name="connsiteY9" fmla="*/ 720080 h 720080"/>
                <a:gd name="connsiteX10" fmla="*/ 0 w 784764"/>
                <a:gd name="connsiteY10" fmla="*/ 600067 h 720080"/>
                <a:gd name="connsiteX11" fmla="*/ 0 w 784764"/>
                <a:gd name="connsiteY11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98806 w 784764"/>
                <a:gd name="connsiteY8" fmla="*/ 500292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84291 w 784764"/>
                <a:gd name="connsiteY8" fmla="*/ 369664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764" h="720080">
                  <a:moveTo>
                    <a:pt x="0" y="120013"/>
                  </a:moveTo>
                  <a:cubicBezTo>
                    <a:pt x="0" y="53732"/>
                    <a:pt x="53732" y="0"/>
                    <a:pt x="120013" y="0"/>
                  </a:cubicBezTo>
                  <a:lnTo>
                    <a:pt x="664751" y="0"/>
                  </a:lnTo>
                  <a:cubicBezTo>
                    <a:pt x="731032" y="0"/>
                    <a:pt x="784764" y="53732"/>
                    <a:pt x="784764" y="120013"/>
                  </a:cubicBezTo>
                  <a:lnTo>
                    <a:pt x="784764" y="600067"/>
                  </a:lnTo>
                  <a:cubicBezTo>
                    <a:pt x="784764" y="666348"/>
                    <a:pt x="731032" y="720080"/>
                    <a:pt x="664751" y="720080"/>
                  </a:cubicBezTo>
                  <a:cubicBezTo>
                    <a:pt x="617358" y="717965"/>
                    <a:pt x="602787" y="638523"/>
                    <a:pt x="558463" y="601892"/>
                  </a:cubicBezTo>
                  <a:cubicBezTo>
                    <a:pt x="535910" y="570099"/>
                    <a:pt x="599587" y="517224"/>
                    <a:pt x="572978" y="500291"/>
                  </a:cubicBezTo>
                  <a:cubicBezTo>
                    <a:pt x="546369" y="483358"/>
                    <a:pt x="444767" y="369664"/>
                    <a:pt x="384291" y="369664"/>
                  </a:cubicBezTo>
                  <a:cubicBezTo>
                    <a:pt x="323815" y="369664"/>
                    <a:pt x="213043" y="492689"/>
                    <a:pt x="166578" y="529320"/>
                  </a:cubicBezTo>
                  <a:cubicBezTo>
                    <a:pt x="120113" y="565951"/>
                    <a:pt x="157452" y="720384"/>
                    <a:pt x="120013" y="720080"/>
                  </a:cubicBezTo>
                  <a:cubicBezTo>
                    <a:pt x="53732" y="720080"/>
                    <a:pt x="0" y="666348"/>
                    <a:pt x="0" y="600067"/>
                  </a:cubicBezTo>
                  <a:lnTo>
                    <a:pt x="0" y="120013"/>
                  </a:lnTo>
                  <a:close/>
                </a:path>
              </a:pathLst>
            </a:custGeom>
            <a:effectLst>
              <a:innerShdw blurRad="63500" dist="50800" dir="16200000">
                <a:prstClr val="black">
                  <a:alpha val="2000"/>
                </a:prstClr>
              </a:innerShdw>
            </a:effectLst>
            <a:scene3d>
              <a:camera prst="perspectiveContrastingLeftFacing"/>
              <a:lightRig rig="threePt" dir="t">
                <a:rot lat="0" lon="0" rev="4200000"/>
              </a:lightRig>
            </a:scene3d>
            <a:sp3d extrusionH="69850" prstMaterial="dkEdge">
              <a:bevelT w="127000" h="298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альтернативный процесс 3"/>
            <p:cNvSpPr/>
            <p:nvPr/>
          </p:nvSpPr>
          <p:spPr>
            <a:xfrm>
              <a:off x="4860032" y="3113213"/>
              <a:ext cx="784764" cy="720080"/>
            </a:xfrm>
            <a:custGeom>
              <a:avLst/>
              <a:gdLst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120013 w 784764"/>
                <a:gd name="connsiteY6" fmla="*/ 720080 h 720080"/>
                <a:gd name="connsiteX7" fmla="*/ 0 w 784764"/>
                <a:gd name="connsiteY7" fmla="*/ 600067 h 720080"/>
                <a:gd name="connsiteX8" fmla="*/ 0 w 784764"/>
                <a:gd name="connsiteY8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398806 w 784764"/>
                <a:gd name="connsiteY6" fmla="*/ 500292 h 720080"/>
                <a:gd name="connsiteX7" fmla="*/ 120013 w 784764"/>
                <a:gd name="connsiteY7" fmla="*/ 720080 h 720080"/>
                <a:gd name="connsiteX8" fmla="*/ 0 w 784764"/>
                <a:gd name="connsiteY8" fmla="*/ 600067 h 720080"/>
                <a:gd name="connsiteX9" fmla="*/ 0 w 784764"/>
                <a:gd name="connsiteY9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20013 w 784764"/>
                <a:gd name="connsiteY8" fmla="*/ 720080 h 720080"/>
                <a:gd name="connsiteX9" fmla="*/ 0 w 784764"/>
                <a:gd name="connsiteY9" fmla="*/ 600067 h 720080"/>
                <a:gd name="connsiteX10" fmla="*/ 0 w 784764"/>
                <a:gd name="connsiteY10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398806 w 784764"/>
                <a:gd name="connsiteY7" fmla="*/ 500292 h 720080"/>
                <a:gd name="connsiteX8" fmla="*/ 166578 w 784764"/>
                <a:gd name="connsiteY8" fmla="*/ 529320 h 720080"/>
                <a:gd name="connsiteX9" fmla="*/ 120013 w 784764"/>
                <a:gd name="connsiteY9" fmla="*/ 720080 h 720080"/>
                <a:gd name="connsiteX10" fmla="*/ 0 w 784764"/>
                <a:gd name="connsiteY10" fmla="*/ 600067 h 720080"/>
                <a:gd name="connsiteX11" fmla="*/ 0 w 784764"/>
                <a:gd name="connsiteY11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98806 w 784764"/>
                <a:gd name="connsiteY8" fmla="*/ 500292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  <a:gd name="connsiteX0" fmla="*/ 0 w 784764"/>
                <a:gd name="connsiteY0" fmla="*/ 120013 h 720080"/>
                <a:gd name="connsiteX1" fmla="*/ 120013 w 784764"/>
                <a:gd name="connsiteY1" fmla="*/ 0 h 720080"/>
                <a:gd name="connsiteX2" fmla="*/ 664751 w 784764"/>
                <a:gd name="connsiteY2" fmla="*/ 0 h 720080"/>
                <a:gd name="connsiteX3" fmla="*/ 784764 w 784764"/>
                <a:gd name="connsiteY3" fmla="*/ 120013 h 720080"/>
                <a:gd name="connsiteX4" fmla="*/ 784764 w 784764"/>
                <a:gd name="connsiteY4" fmla="*/ 600067 h 720080"/>
                <a:gd name="connsiteX5" fmla="*/ 664751 w 784764"/>
                <a:gd name="connsiteY5" fmla="*/ 720080 h 720080"/>
                <a:gd name="connsiteX6" fmla="*/ 558463 w 784764"/>
                <a:gd name="connsiteY6" fmla="*/ 601892 h 720080"/>
                <a:gd name="connsiteX7" fmla="*/ 572978 w 784764"/>
                <a:gd name="connsiteY7" fmla="*/ 500291 h 720080"/>
                <a:gd name="connsiteX8" fmla="*/ 384291 w 784764"/>
                <a:gd name="connsiteY8" fmla="*/ 369664 h 720080"/>
                <a:gd name="connsiteX9" fmla="*/ 166578 w 784764"/>
                <a:gd name="connsiteY9" fmla="*/ 529320 h 720080"/>
                <a:gd name="connsiteX10" fmla="*/ 120013 w 784764"/>
                <a:gd name="connsiteY10" fmla="*/ 720080 h 720080"/>
                <a:gd name="connsiteX11" fmla="*/ 0 w 784764"/>
                <a:gd name="connsiteY11" fmla="*/ 600067 h 720080"/>
                <a:gd name="connsiteX12" fmla="*/ 0 w 784764"/>
                <a:gd name="connsiteY12" fmla="*/ 120013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764" h="720080">
                  <a:moveTo>
                    <a:pt x="0" y="120013"/>
                  </a:moveTo>
                  <a:cubicBezTo>
                    <a:pt x="0" y="53732"/>
                    <a:pt x="53732" y="0"/>
                    <a:pt x="120013" y="0"/>
                  </a:cubicBezTo>
                  <a:lnTo>
                    <a:pt x="664751" y="0"/>
                  </a:lnTo>
                  <a:cubicBezTo>
                    <a:pt x="731032" y="0"/>
                    <a:pt x="784764" y="53732"/>
                    <a:pt x="784764" y="120013"/>
                  </a:cubicBezTo>
                  <a:lnTo>
                    <a:pt x="784764" y="600067"/>
                  </a:lnTo>
                  <a:cubicBezTo>
                    <a:pt x="784764" y="666348"/>
                    <a:pt x="731032" y="720080"/>
                    <a:pt x="664751" y="720080"/>
                  </a:cubicBezTo>
                  <a:cubicBezTo>
                    <a:pt x="617358" y="717965"/>
                    <a:pt x="602787" y="638523"/>
                    <a:pt x="558463" y="601892"/>
                  </a:cubicBezTo>
                  <a:cubicBezTo>
                    <a:pt x="535910" y="570099"/>
                    <a:pt x="599587" y="517224"/>
                    <a:pt x="572978" y="500291"/>
                  </a:cubicBezTo>
                  <a:cubicBezTo>
                    <a:pt x="546369" y="483358"/>
                    <a:pt x="444767" y="369664"/>
                    <a:pt x="384291" y="369664"/>
                  </a:cubicBezTo>
                  <a:cubicBezTo>
                    <a:pt x="323815" y="369664"/>
                    <a:pt x="213043" y="492689"/>
                    <a:pt x="166578" y="529320"/>
                  </a:cubicBezTo>
                  <a:cubicBezTo>
                    <a:pt x="120113" y="565951"/>
                    <a:pt x="157452" y="720384"/>
                    <a:pt x="120013" y="720080"/>
                  </a:cubicBezTo>
                  <a:cubicBezTo>
                    <a:pt x="53732" y="720080"/>
                    <a:pt x="0" y="666348"/>
                    <a:pt x="0" y="600067"/>
                  </a:cubicBezTo>
                  <a:lnTo>
                    <a:pt x="0" y="120013"/>
                  </a:lnTo>
                  <a:close/>
                </a:path>
              </a:pathLst>
            </a:custGeom>
            <a:effectLst>
              <a:innerShdw blurRad="63500" dist="50800" dir="16200000">
                <a:prstClr val="black">
                  <a:alpha val="2000"/>
                </a:prstClr>
              </a:innerShdw>
            </a:effectLst>
            <a:scene3d>
              <a:camera prst="perspectiveContrastingLeftFacing"/>
              <a:lightRig rig="threePt" dir="t">
                <a:rot lat="0" lon="0" rev="4200000"/>
              </a:lightRig>
            </a:scene3d>
            <a:sp3d extrusionH="69850" prstMaterial="dkEdge">
              <a:bevelT w="127000" h="298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3779911" y="3062445"/>
              <a:ext cx="360040" cy="3600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072394" y="3436930"/>
              <a:ext cx="360040" cy="3600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Месяц 1"/>
            <p:cNvSpPr/>
            <p:nvPr/>
          </p:nvSpPr>
          <p:spPr>
            <a:xfrm rot="17277285">
              <a:off x="3853631" y="2555581"/>
              <a:ext cx="790557" cy="3087175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60" name="Скругленная соединительная линия 259"/>
          <p:cNvCxnSpPr/>
          <p:nvPr/>
        </p:nvCxnSpPr>
        <p:spPr>
          <a:xfrm rot="5400000">
            <a:off x="2698599" y="469327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Скругленная соединительная линия 260"/>
          <p:cNvCxnSpPr/>
          <p:nvPr/>
        </p:nvCxnSpPr>
        <p:spPr>
          <a:xfrm rot="5400000">
            <a:off x="1567554" y="4150743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Скругленная соединительная линия 261"/>
          <p:cNvCxnSpPr/>
          <p:nvPr/>
        </p:nvCxnSpPr>
        <p:spPr>
          <a:xfrm rot="5400000">
            <a:off x="1597231" y="4121069"/>
            <a:ext cx="1456928" cy="740633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Скругленная соединительная линия 262"/>
          <p:cNvCxnSpPr/>
          <p:nvPr/>
        </p:nvCxnSpPr>
        <p:spPr>
          <a:xfrm rot="5400000">
            <a:off x="1783335" y="4239767"/>
            <a:ext cx="1456928" cy="80803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Скругленная соединительная линия 263"/>
          <p:cNvCxnSpPr/>
          <p:nvPr/>
        </p:nvCxnSpPr>
        <p:spPr>
          <a:xfrm rot="5400000">
            <a:off x="1983273" y="4376081"/>
            <a:ext cx="1425478" cy="871663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Скругленная соединительная линия 264"/>
          <p:cNvCxnSpPr/>
          <p:nvPr/>
        </p:nvCxnSpPr>
        <p:spPr>
          <a:xfrm rot="5400000">
            <a:off x="2423219" y="4610392"/>
            <a:ext cx="1152129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Скругленная соединительная линия 265"/>
          <p:cNvCxnSpPr/>
          <p:nvPr/>
        </p:nvCxnSpPr>
        <p:spPr>
          <a:xfrm rot="5400000">
            <a:off x="2850999" y="484567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Скругленная соединительная линия 266"/>
          <p:cNvCxnSpPr/>
          <p:nvPr/>
        </p:nvCxnSpPr>
        <p:spPr>
          <a:xfrm rot="5400000">
            <a:off x="2967148" y="4921993"/>
            <a:ext cx="1264459" cy="72110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Скругленная соединительная линия 267"/>
          <p:cNvCxnSpPr/>
          <p:nvPr/>
        </p:nvCxnSpPr>
        <p:spPr>
          <a:xfrm rot="5400000">
            <a:off x="3137955" y="5065181"/>
            <a:ext cx="1255266" cy="748729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Скругленная соединительная линия 268"/>
          <p:cNvCxnSpPr/>
          <p:nvPr/>
        </p:nvCxnSpPr>
        <p:spPr>
          <a:xfrm rot="5400000">
            <a:off x="3281972" y="5073563"/>
            <a:ext cx="1407664" cy="88436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Скругленная соединительная линия 269"/>
          <p:cNvCxnSpPr/>
          <p:nvPr/>
        </p:nvCxnSpPr>
        <p:spPr>
          <a:xfrm rot="5400000">
            <a:off x="3477557" y="5133516"/>
            <a:ext cx="1456926" cy="1019994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Скругленная соединительная линия 270"/>
          <p:cNvCxnSpPr/>
          <p:nvPr/>
        </p:nvCxnSpPr>
        <p:spPr>
          <a:xfrm rot="5400000">
            <a:off x="4066751" y="515292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Скругленная соединительная линия 271"/>
          <p:cNvCxnSpPr/>
          <p:nvPr/>
        </p:nvCxnSpPr>
        <p:spPr>
          <a:xfrm rot="5400000">
            <a:off x="4219151" y="5305322"/>
            <a:ext cx="1152128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Скругленная соединительная линия 272"/>
          <p:cNvCxnSpPr/>
          <p:nvPr/>
        </p:nvCxnSpPr>
        <p:spPr>
          <a:xfrm rot="5400000">
            <a:off x="4219153" y="5305322"/>
            <a:ext cx="1456926" cy="68128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Скругленная соединительная линия 273"/>
          <p:cNvCxnSpPr/>
          <p:nvPr/>
        </p:nvCxnSpPr>
        <p:spPr>
          <a:xfrm rot="5400000">
            <a:off x="4352408" y="5322017"/>
            <a:ext cx="1611778" cy="797840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Скругленная соединительная линия 274"/>
          <p:cNvCxnSpPr/>
          <p:nvPr/>
        </p:nvCxnSpPr>
        <p:spPr>
          <a:xfrm rot="5400000">
            <a:off x="4787168" y="5111337"/>
            <a:ext cx="1306979" cy="914401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Скругленная соединительная линия 275"/>
          <p:cNvCxnSpPr/>
          <p:nvPr/>
        </p:nvCxnSpPr>
        <p:spPr>
          <a:xfrm rot="5400000">
            <a:off x="5037561" y="5132356"/>
            <a:ext cx="1454476" cy="1024767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Скругленная соединительная линия 276"/>
          <p:cNvCxnSpPr/>
          <p:nvPr/>
        </p:nvCxnSpPr>
        <p:spPr>
          <a:xfrm rot="5400000">
            <a:off x="5510478" y="5080653"/>
            <a:ext cx="1340514" cy="1247032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Скругленная соединительная линия 277"/>
          <p:cNvCxnSpPr/>
          <p:nvPr/>
        </p:nvCxnSpPr>
        <p:spPr>
          <a:xfrm rot="5400000">
            <a:off x="5892630" y="5039141"/>
            <a:ext cx="1492914" cy="1482456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Скругленная соединительная линия 278"/>
          <p:cNvCxnSpPr/>
          <p:nvPr/>
        </p:nvCxnSpPr>
        <p:spPr>
          <a:xfrm rot="5400000">
            <a:off x="6740624" y="5014657"/>
            <a:ext cx="1423394" cy="1296144"/>
          </a:xfrm>
          <a:prstGeom prst="curvedConnector3">
            <a:avLst>
              <a:gd name="adj1" fmla="val 50000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>
              <a:rot lat="0" lon="0" rev="0"/>
            </a:lightRig>
          </a:scene3d>
          <a:sp3d extrusionH="31750" contourW="12700" prstMaterial="dkEdge">
            <a:bevelT w="158750" h="152400"/>
            <a:bevelB w="139700" h="63500"/>
            <a:contourClr>
              <a:schemeClr val="bg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8482203" y="2708920"/>
            <a:ext cx="410277" cy="3781821"/>
          </a:xfrm>
          <a:custGeom>
            <a:avLst/>
            <a:gdLst>
              <a:gd name="connsiteX0" fmla="*/ 227082 w 576692"/>
              <a:gd name="connsiteY0" fmla="*/ 3732550 h 3732550"/>
              <a:gd name="connsiteX1" fmla="*/ 47200 w 576692"/>
              <a:gd name="connsiteY1" fmla="*/ 3327816 h 3732550"/>
              <a:gd name="connsiteX2" fmla="*/ 332013 w 576692"/>
              <a:gd name="connsiteY2" fmla="*/ 2998032 h 3732550"/>
              <a:gd name="connsiteX3" fmla="*/ 571856 w 576692"/>
              <a:gd name="connsiteY3" fmla="*/ 2338465 h 3732550"/>
              <a:gd name="connsiteX4" fmla="*/ 107161 w 576692"/>
              <a:gd name="connsiteY4" fmla="*/ 1873770 h 3732550"/>
              <a:gd name="connsiteX5" fmla="*/ 466925 w 576692"/>
              <a:gd name="connsiteY5" fmla="*/ 1154242 h 3732550"/>
              <a:gd name="connsiteX6" fmla="*/ 92171 w 576692"/>
              <a:gd name="connsiteY6" fmla="*/ 944379 h 3732550"/>
              <a:gd name="connsiteX7" fmla="*/ 2230 w 576692"/>
              <a:gd name="connsiteY7" fmla="*/ 1274163 h 3732550"/>
              <a:gd name="connsiteX8" fmla="*/ 152131 w 576692"/>
              <a:gd name="connsiteY8" fmla="*/ 1334124 h 3732550"/>
              <a:gd name="connsiteX9" fmla="*/ 287043 w 576692"/>
              <a:gd name="connsiteY9" fmla="*/ 1304143 h 3732550"/>
              <a:gd name="connsiteX10" fmla="*/ 391974 w 576692"/>
              <a:gd name="connsiteY10" fmla="*/ 734517 h 3732550"/>
              <a:gd name="connsiteX11" fmla="*/ 152131 w 576692"/>
              <a:gd name="connsiteY11" fmla="*/ 569625 h 3732550"/>
              <a:gd name="connsiteX12" fmla="*/ 391974 w 576692"/>
              <a:gd name="connsiteY12" fmla="*/ 59960 h 3732550"/>
              <a:gd name="connsiteX13" fmla="*/ 376984 w 576692"/>
              <a:gd name="connsiteY13" fmla="*/ 29979 h 37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692" h="3732550">
                <a:moveTo>
                  <a:pt x="227082" y="3732550"/>
                </a:moveTo>
                <a:cubicBezTo>
                  <a:pt x="128397" y="3591393"/>
                  <a:pt x="29712" y="3450236"/>
                  <a:pt x="47200" y="3327816"/>
                </a:cubicBezTo>
                <a:cubicBezTo>
                  <a:pt x="64688" y="3205396"/>
                  <a:pt x="244570" y="3162924"/>
                  <a:pt x="332013" y="2998032"/>
                </a:cubicBezTo>
                <a:cubicBezTo>
                  <a:pt x="419456" y="2833140"/>
                  <a:pt x="609331" y="2525842"/>
                  <a:pt x="571856" y="2338465"/>
                </a:cubicBezTo>
                <a:cubicBezTo>
                  <a:pt x="534381" y="2151088"/>
                  <a:pt x="124649" y="2071140"/>
                  <a:pt x="107161" y="1873770"/>
                </a:cubicBezTo>
                <a:cubicBezTo>
                  <a:pt x="89673" y="1676400"/>
                  <a:pt x="469423" y="1309140"/>
                  <a:pt x="466925" y="1154242"/>
                </a:cubicBezTo>
                <a:cubicBezTo>
                  <a:pt x="464427" y="999344"/>
                  <a:pt x="169620" y="924392"/>
                  <a:pt x="92171" y="944379"/>
                </a:cubicBezTo>
                <a:cubicBezTo>
                  <a:pt x="14722" y="964366"/>
                  <a:pt x="-7763" y="1209205"/>
                  <a:pt x="2230" y="1274163"/>
                </a:cubicBezTo>
                <a:cubicBezTo>
                  <a:pt x="12223" y="1339120"/>
                  <a:pt x="104662" y="1329127"/>
                  <a:pt x="152131" y="1334124"/>
                </a:cubicBezTo>
                <a:cubicBezTo>
                  <a:pt x="199600" y="1339121"/>
                  <a:pt x="247069" y="1404077"/>
                  <a:pt x="287043" y="1304143"/>
                </a:cubicBezTo>
                <a:cubicBezTo>
                  <a:pt x="327017" y="1204209"/>
                  <a:pt x="414459" y="856937"/>
                  <a:pt x="391974" y="734517"/>
                </a:cubicBezTo>
                <a:cubicBezTo>
                  <a:pt x="369489" y="612097"/>
                  <a:pt x="152131" y="682051"/>
                  <a:pt x="152131" y="569625"/>
                </a:cubicBezTo>
                <a:cubicBezTo>
                  <a:pt x="152131" y="457199"/>
                  <a:pt x="354498" y="149901"/>
                  <a:pt x="391974" y="59960"/>
                </a:cubicBezTo>
                <a:cubicBezTo>
                  <a:pt x="429450" y="-29981"/>
                  <a:pt x="403217" y="-1"/>
                  <a:pt x="376984" y="29979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68" name="Полилиния 67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1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82" name="Полилиния 81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1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71500" y="5622028"/>
            <a:ext cx="9034111" cy="1260136"/>
            <a:chOff x="71500" y="5622028"/>
            <a:chExt cx="9034111" cy="1260136"/>
          </a:xfrm>
        </p:grpSpPr>
        <p:sp>
          <p:nvSpPr>
            <p:cNvPr id="96" name="Полилиния 95"/>
            <p:cNvSpPr/>
            <p:nvPr/>
          </p:nvSpPr>
          <p:spPr>
            <a:xfrm rot="15907822">
              <a:off x="3257406" y="4166268"/>
              <a:ext cx="1063320" cy="3974840"/>
            </a:xfrm>
            <a:custGeom>
              <a:avLst/>
              <a:gdLst>
                <a:gd name="connsiteX0" fmla="*/ 228023 w 1063320"/>
                <a:gd name="connsiteY0" fmla="*/ 3974840 h 3974840"/>
                <a:gd name="connsiteX1" fmla="*/ 377313 w 1063320"/>
                <a:gd name="connsiteY1" fmla="*/ 3041779 h 3974840"/>
                <a:gd name="connsiteX2" fmla="*/ 339990 w 1063320"/>
                <a:gd name="connsiteY2" fmla="*/ 3041779 h 3974840"/>
                <a:gd name="connsiteX3" fmla="*/ 4088 w 1063320"/>
                <a:gd name="connsiteY3" fmla="*/ 2575249 h 3974840"/>
                <a:gd name="connsiteX4" fmla="*/ 601247 w 1063320"/>
                <a:gd name="connsiteY4" fmla="*/ 2276669 h 3974840"/>
                <a:gd name="connsiteX5" fmla="*/ 993133 w 1063320"/>
                <a:gd name="connsiteY5" fmla="*/ 1884783 h 3974840"/>
                <a:gd name="connsiteX6" fmla="*/ 993133 w 1063320"/>
                <a:gd name="connsiteY6" fmla="*/ 1380930 h 3974840"/>
                <a:gd name="connsiteX7" fmla="*/ 284006 w 1063320"/>
                <a:gd name="connsiteY7" fmla="*/ 1026367 h 3974840"/>
                <a:gd name="connsiteX8" fmla="*/ 284006 w 1063320"/>
                <a:gd name="connsiteY8" fmla="*/ 1026367 h 3974840"/>
                <a:gd name="connsiteX9" fmla="*/ 4088 w 1063320"/>
                <a:gd name="connsiteY9" fmla="*/ 746449 h 3974840"/>
                <a:gd name="connsiteX10" fmla="*/ 414635 w 1063320"/>
                <a:gd name="connsiteY10" fmla="*/ 0 h 3974840"/>
                <a:gd name="connsiteX11" fmla="*/ 414635 w 1063320"/>
                <a:gd name="connsiteY11" fmla="*/ 0 h 3974840"/>
                <a:gd name="connsiteX12" fmla="*/ 414635 w 1063320"/>
                <a:gd name="connsiteY12" fmla="*/ 0 h 397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320" h="3974840">
                  <a:moveTo>
                    <a:pt x="228023" y="3974840"/>
                  </a:moveTo>
                  <a:cubicBezTo>
                    <a:pt x="293337" y="3586064"/>
                    <a:pt x="358652" y="3197289"/>
                    <a:pt x="377313" y="3041779"/>
                  </a:cubicBezTo>
                  <a:cubicBezTo>
                    <a:pt x="395974" y="2886269"/>
                    <a:pt x="402194" y="3119534"/>
                    <a:pt x="339990" y="3041779"/>
                  </a:cubicBezTo>
                  <a:cubicBezTo>
                    <a:pt x="277786" y="2964024"/>
                    <a:pt x="-39455" y="2702767"/>
                    <a:pt x="4088" y="2575249"/>
                  </a:cubicBezTo>
                  <a:cubicBezTo>
                    <a:pt x="47631" y="2447731"/>
                    <a:pt x="436406" y="2391747"/>
                    <a:pt x="601247" y="2276669"/>
                  </a:cubicBezTo>
                  <a:cubicBezTo>
                    <a:pt x="766088" y="2161591"/>
                    <a:pt x="927819" y="2034073"/>
                    <a:pt x="993133" y="1884783"/>
                  </a:cubicBezTo>
                  <a:cubicBezTo>
                    <a:pt x="1058447" y="1735493"/>
                    <a:pt x="1111321" y="1523999"/>
                    <a:pt x="993133" y="1380930"/>
                  </a:cubicBezTo>
                  <a:cubicBezTo>
                    <a:pt x="874945" y="1237861"/>
                    <a:pt x="284006" y="1026367"/>
                    <a:pt x="284006" y="1026367"/>
                  </a:cubicBezTo>
                  <a:lnTo>
                    <a:pt x="284006" y="1026367"/>
                  </a:lnTo>
                  <a:cubicBezTo>
                    <a:pt x="237353" y="979714"/>
                    <a:pt x="-17684" y="917510"/>
                    <a:pt x="4088" y="746449"/>
                  </a:cubicBezTo>
                  <a:cubicBezTo>
                    <a:pt x="25859" y="575388"/>
                    <a:pt x="414635" y="0"/>
                    <a:pt x="414635" y="0"/>
                  </a:cubicBezTo>
                  <a:lnTo>
                    <a:pt x="414635" y="0"/>
                  </a:lnTo>
                  <a:lnTo>
                    <a:pt x="414635" y="0"/>
                  </a:lnTo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2"/>
            <p:cNvSpPr/>
            <p:nvPr/>
          </p:nvSpPr>
          <p:spPr>
            <a:xfrm>
              <a:off x="1750259" y="627128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2"/>
            <p:cNvSpPr/>
            <p:nvPr/>
          </p:nvSpPr>
          <p:spPr>
            <a:xfrm>
              <a:off x="4224935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CrisscrossEtching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2"/>
            <p:cNvSpPr/>
            <p:nvPr/>
          </p:nvSpPr>
          <p:spPr>
            <a:xfrm>
              <a:off x="2996978" y="6234108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2"/>
            <p:cNvSpPr/>
            <p:nvPr/>
          </p:nvSpPr>
          <p:spPr>
            <a:xfrm>
              <a:off x="5364088" y="6054633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кругленный прямоугольник 7"/>
            <p:cNvSpPr/>
            <p:nvPr/>
          </p:nvSpPr>
          <p:spPr>
            <a:xfrm>
              <a:off x="6264188" y="6146195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artisticPaintStrokes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Скругленный прямоугольник 7"/>
            <p:cNvSpPr/>
            <p:nvPr/>
          </p:nvSpPr>
          <p:spPr>
            <a:xfrm>
              <a:off x="71500" y="6198961"/>
              <a:ext cx="1368152" cy="555580"/>
            </a:xfrm>
            <a:custGeom>
              <a:avLst/>
              <a:gdLst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108014 w 1368152"/>
                <a:gd name="connsiteY6" fmla="*/ 648072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648072"/>
                <a:gd name="connsiteX1" fmla="*/ 108014 w 1368152"/>
                <a:gd name="connsiteY1" fmla="*/ 0 h 648072"/>
                <a:gd name="connsiteX2" fmla="*/ 1260138 w 1368152"/>
                <a:gd name="connsiteY2" fmla="*/ 0 h 648072"/>
                <a:gd name="connsiteX3" fmla="*/ 1368152 w 1368152"/>
                <a:gd name="connsiteY3" fmla="*/ 108014 h 648072"/>
                <a:gd name="connsiteX4" fmla="*/ 1368152 w 1368152"/>
                <a:gd name="connsiteY4" fmla="*/ 540058 h 648072"/>
                <a:gd name="connsiteX5" fmla="*/ 1260138 w 1368152"/>
                <a:gd name="connsiteY5" fmla="*/ 648072 h 648072"/>
                <a:gd name="connsiteX6" fmla="*/ 227936 w 1368152"/>
                <a:gd name="connsiteY6" fmla="*/ 423220 h 648072"/>
                <a:gd name="connsiteX7" fmla="*/ 0 w 1368152"/>
                <a:gd name="connsiteY7" fmla="*/ 540058 h 648072"/>
                <a:gd name="connsiteX8" fmla="*/ 0 w 1368152"/>
                <a:gd name="connsiteY8" fmla="*/ 108014 h 648072"/>
                <a:gd name="connsiteX0" fmla="*/ 0 w 1368152"/>
                <a:gd name="connsiteY0" fmla="*/ 108014 h 555580"/>
                <a:gd name="connsiteX1" fmla="*/ 108014 w 1368152"/>
                <a:gd name="connsiteY1" fmla="*/ 0 h 555580"/>
                <a:gd name="connsiteX2" fmla="*/ 1260138 w 1368152"/>
                <a:gd name="connsiteY2" fmla="*/ 0 h 555580"/>
                <a:gd name="connsiteX3" fmla="*/ 1368152 w 1368152"/>
                <a:gd name="connsiteY3" fmla="*/ 108014 h 555580"/>
                <a:gd name="connsiteX4" fmla="*/ 1368152 w 1368152"/>
                <a:gd name="connsiteY4" fmla="*/ 540058 h 555580"/>
                <a:gd name="connsiteX5" fmla="*/ 1170197 w 1368152"/>
                <a:gd name="connsiteY5" fmla="*/ 468190 h 555580"/>
                <a:gd name="connsiteX6" fmla="*/ 227936 w 1368152"/>
                <a:gd name="connsiteY6" fmla="*/ 423220 h 555580"/>
                <a:gd name="connsiteX7" fmla="*/ 0 w 1368152"/>
                <a:gd name="connsiteY7" fmla="*/ 540058 h 555580"/>
                <a:gd name="connsiteX8" fmla="*/ 0 w 1368152"/>
                <a:gd name="connsiteY8" fmla="*/ 108014 h 55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152" h="555580">
                  <a:moveTo>
                    <a:pt x="0" y="108014"/>
                  </a:moveTo>
                  <a:cubicBezTo>
                    <a:pt x="0" y="48360"/>
                    <a:pt x="48360" y="0"/>
                    <a:pt x="108014" y="0"/>
                  </a:cubicBezTo>
                  <a:lnTo>
                    <a:pt x="1260138" y="0"/>
                  </a:lnTo>
                  <a:cubicBezTo>
                    <a:pt x="1319792" y="0"/>
                    <a:pt x="1368152" y="48360"/>
                    <a:pt x="1368152" y="108014"/>
                  </a:cubicBezTo>
                  <a:lnTo>
                    <a:pt x="1368152" y="540058"/>
                  </a:lnTo>
                  <a:cubicBezTo>
                    <a:pt x="1368152" y="599712"/>
                    <a:pt x="1229851" y="468190"/>
                    <a:pt x="1170197" y="468190"/>
                  </a:cubicBezTo>
                  <a:cubicBezTo>
                    <a:pt x="786156" y="468190"/>
                    <a:pt x="611977" y="423220"/>
                    <a:pt x="227936" y="423220"/>
                  </a:cubicBezTo>
                  <a:cubicBezTo>
                    <a:pt x="168282" y="423220"/>
                    <a:pt x="0" y="599712"/>
                    <a:pt x="0" y="540058"/>
                  </a:cubicBezTo>
                  <a:lnTo>
                    <a:pt x="0" y="108014"/>
                  </a:lnTo>
                  <a:close/>
                </a:path>
              </a:pathLst>
            </a:custGeom>
            <a:blipFill>
              <a:blip r:embed="rId11"/>
              <a:tile tx="0" ty="0" sx="100000" sy="100000" flip="none" algn="tl"/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2"/>
            <p:cNvSpPr/>
            <p:nvPr/>
          </p:nvSpPr>
          <p:spPr>
            <a:xfrm>
              <a:off x="6264188" y="6410465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2"/>
            <p:cNvSpPr/>
            <p:nvPr/>
          </p:nvSpPr>
          <p:spPr>
            <a:xfrm>
              <a:off x="152644" y="6418122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2"/>
            <p:cNvSpPr/>
            <p:nvPr/>
          </p:nvSpPr>
          <p:spPr>
            <a:xfrm>
              <a:off x="4821204" y="635535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Texturize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2"/>
            <p:cNvSpPr/>
            <p:nvPr/>
          </p:nvSpPr>
          <p:spPr>
            <a:xfrm>
              <a:off x="7521435" y="6138700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Blur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2"/>
            <p:cNvSpPr/>
            <p:nvPr/>
          </p:nvSpPr>
          <p:spPr>
            <a:xfrm>
              <a:off x="1115616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2"/>
            <p:cNvSpPr/>
            <p:nvPr/>
          </p:nvSpPr>
          <p:spPr>
            <a:xfrm>
              <a:off x="7452320" y="6448864"/>
              <a:ext cx="1584176" cy="433300"/>
            </a:xfrm>
            <a:custGeom>
              <a:avLst/>
              <a:gdLst>
                <a:gd name="connsiteX0" fmla="*/ 0 w 1584176"/>
                <a:gd name="connsiteY0" fmla="*/ 324036 h 648072"/>
                <a:gd name="connsiteX1" fmla="*/ 792088 w 1584176"/>
                <a:gd name="connsiteY1" fmla="*/ 0 h 648072"/>
                <a:gd name="connsiteX2" fmla="*/ 1584176 w 1584176"/>
                <a:gd name="connsiteY2" fmla="*/ 324036 h 648072"/>
                <a:gd name="connsiteX3" fmla="*/ 792088 w 1584176"/>
                <a:gd name="connsiteY3" fmla="*/ 648072 h 648072"/>
                <a:gd name="connsiteX4" fmla="*/ 0 w 1584176"/>
                <a:gd name="connsiteY4" fmla="*/ 324036 h 648072"/>
                <a:gd name="connsiteX0" fmla="*/ 0 w 1584176"/>
                <a:gd name="connsiteY0" fmla="*/ 324036 h 433300"/>
                <a:gd name="connsiteX1" fmla="*/ 792088 w 1584176"/>
                <a:gd name="connsiteY1" fmla="*/ 0 h 433300"/>
                <a:gd name="connsiteX2" fmla="*/ 1584176 w 1584176"/>
                <a:gd name="connsiteY2" fmla="*/ 324036 h 433300"/>
                <a:gd name="connsiteX3" fmla="*/ 792088 w 1584176"/>
                <a:gd name="connsiteY3" fmla="*/ 408230 h 433300"/>
                <a:gd name="connsiteX4" fmla="*/ 0 w 1584176"/>
                <a:gd name="connsiteY4" fmla="*/ 324036 h 43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176" h="433300">
                  <a:moveTo>
                    <a:pt x="0" y="324036"/>
                  </a:moveTo>
                  <a:cubicBezTo>
                    <a:pt x="0" y="255998"/>
                    <a:pt x="354630" y="0"/>
                    <a:pt x="792088" y="0"/>
                  </a:cubicBezTo>
                  <a:cubicBezTo>
                    <a:pt x="1229546" y="0"/>
                    <a:pt x="1584176" y="145076"/>
                    <a:pt x="1584176" y="324036"/>
                  </a:cubicBezTo>
                  <a:cubicBezTo>
                    <a:pt x="1584176" y="502996"/>
                    <a:pt x="1229546" y="408230"/>
                    <a:pt x="792088" y="408230"/>
                  </a:cubicBezTo>
                  <a:cubicBezTo>
                    <a:pt x="354630" y="408230"/>
                    <a:pt x="0" y="392074"/>
                    <a:pt x="0" y="324036"/>
                  </a:cubicBezTo>
                  <a:close/>
                </a:path>
              </a:pathLst>
            </a:custGeom>
            <a:blipFill>
              <a:blip r:embed="rId8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" name="Полилиния 108"/>
          <p:cNvSpPr/>
          <p:nvPr/>
        </p:nvSpPr>
        <p:spPr>
          <a:xfrm>
            <a:off x="59709" y="3140968"/>
            <a:ext cx="407835" cy="3004999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399857" y="5157193"/>
            <a:ext cx="1011903" cy="1318558"/>
          </a:xfrm>
          <a:custGeom>
            <a:avLst/>
            <a:gdLst>
              <a:gd name="connsiteX0" fmla="*/ 144130 w 570110"/>
              <a:gd name="connsiteY0" fmla="*/ 1603948 h 1603948"/>
              <a:gd name="connsiteX1" fmla="*/ 99159 w 570110"/>
              <a:gd name="connsiteY1" fmla="*/ 1364105 h 1603948"/>
              <a:gd name="connsiteX2" fmla="*/ 383973 w 570110"/>
              <a:gd name="connsiteY2" fmla="*/ 1214204 h 1603948"/>
              <a:gd name="connsiteX3" fmla="*/ 563854 w 570110"/>
              <a:gd name="connsiteY3" fmla="*/ 929390 h 1603948"/>
              <a:gd name="connsiteX4" fmla="*/ 159120 w 570110"/>
              <a:gd name="connsiteY4" fmla="*/ 614597 h 1603948"/>
              <a:gd name="connsiteX5" fmla="*/ 9218 w 570110"/>
              <a:gd name="connsiteY5" fmla="*/ 269823 h 1603948"/>
              <a:gd name="connsiteX6" fmla="*/ 398963 w 570110"/>
              <a:gd name="connsiteY6" fmla="*/ 0 h 1603948"/>
              <a:gd name="connsiteX7" fmla="*/ 398963 w 570110"/>
              <a:gd name="connsiteY7" fmla="*/ 0 h 16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110" h="1603948">
                <a:moveTo>
                  <a:pt x="144130" y="1603948"/>
                </a:moveTo>
                <a:cubicBezTo>
                  <a:pt x="101657" y="1516505"/>
                  <a:pt x="59185" y="1429062"/>
                  <a:pt x="99159" y="1364105"/>
                </a:cubicBezTo>
                <a:cubicBezTo>
                  <a:pt x="139133" y="1299148"/>
                  <a:pt x="306524" y="1286657"/>
                  <a:pt x="383973" y="1214204"/>
                </a:cubicBezTo>
                <a:cubicBezTo>
                  <a:pt x="461422" y="1141751"/>
                  <a:pt x="601330" y="1029325"/>
                  <a:pt x="563854" y="929390"/>
                </a:cubicBezTo>
                <a:cubicBezTo>
                  <a:pt x="526378" y="829455"/>
                  <a:pt x="251559" y="724525"/>
                  <a:pt x="159120" y="614597"/>
                </a:cubicBezTo>
                <a:cubicBezTo>
                  <a:pt x="66681" y="504669"/>
                  <a:pt x="-30756" y="372256"/>
                  <a:pt x="9218" y="269823"/>
                </a:cubicBezTo>
                <a:cubicBezTo>
                  <a:pt x="49192" y="167390"/>
                  <a:pt x="398963" y="0"/>
                  <a:pt x="398963" y="0"/>
                </a:cubicBezTo>
                <a:lnTo>
                  <a:pt x="398963" y="0"/>
                </a:lnTo>
              </a:path>
            </a:pathLst>
          </a:custGeo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4416218" y="5157193"/>
            <a:ext cx="947869" cy="1099081"/>
          </a:xfrm>
          <a:custGeom>
            <a:avLst/>
            <a:gdLst>
              <a:gd name="connsiteX0" fmla="*/ 135163 w 541077"/>
              <a:gd name="connsiteY0" fmla="*/ 2188564 h 2188564"/>
              <a:gd name="connsiteX1" fmla="*/ 464947 w 541077"/>
              <a:gd name="connsiteY1" fmla="*/ 1843790 h 2188564"/>
              <a:gd name="connsiteX2" fmla="*/ 252 w 541077"/>
              <a:gd name="connsiteY2" fmla="*/ 1558977 h 2188564"/>
              <a:gd name="connsiteX3" fmla="*/ 539898 w 541077"/>
              <a:gd name="connsiteY3" fmla="*/ 1109272 h 2188564"/>
              <a:gd name="connsiteX4" fmla="*/ 150153 w 541077"/>
              <a:gd name="connsiteY4" fmla="*/ 614597 h 2188564"/>
              <a:gd name="connsiteX5" fmla="*/ 330035 w 541077"/>
              <a:gd name="connsiteY5" fmla="*/ 0 h 2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077" h="2188564">
                <a:moveTo>
                  <a:pt x="135163" y="2188564"/>
                </a:moveTo>
                <a:cubicBezTo>
                  <a:pt x="311297" y="2068642"/>
                  <a:pt x="487432" y="1948721"/>
                  <a:pt x="464947" y="1843790"/>
                </a:cubicBezTo>
                <a:cubicBezTo>
                  <a:pt x="442462" y="1738859"/>
                  <a:pt x="-12240" y="1681397"/>
                  <a:pt x="252" y="1558977"/>
                </a:cubicBezTo>
                <a:cubicBezTo>
                  <a:pt x="12744" y="1436557"/>
                  <a:pt x="514915" y="1266669"/>
                  <a:pt x="539898" y="1109272"/>
                </a:cubicBezTo>
                <a:cubicBezTo>
                  <a:pt x="564882" y="951875"/>
                  <a:pt x="185130" y="799476"/>
                  <a:pt x="150153" y="614597"/>
                </a:cubicBezTo>
                <a:cubicBezTo>
                  <a:pt x="115176" y="429718"/>
                  <a:pt x="222605" y="214859"/>
                  <a:pt x="330035" y="0"/>
                </a:cubicBezTo>
              </a:path>
            </a:pathLst>
          </a:cu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олнце 112"/>
          <p:cNvSpPr/>
          <p:nvPr/>
        </p:nvSpPr>
        <p:spPr>
          <a:xfrm rot="16509141">
            <a:off x="1447217" y="6145410"/>
            <a:ext cx="452922" cy="429111"/>
          </a:xfrm>
          <a:prstGeom prst="sun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олнце 113"/>
          <p:cNvSpPr/>
          <p:nvPr/>
        </p:nvSpPr>
        <p:spPr>
          <a:xfrm rot="16509141">
            <a:off x="1622933" y="5219963"/>
            <a:ext cx="464825" cy="497029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5" name="Солнце 114"/>
          <p:cNvSpPr/>
          <p:nvPr/>
        </p:nvSpPr>
        <p:spPr>
          <a:xfrm rot="16509141">
            <a:off x="8374510" y="3727508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Солнце 115"/>
          <p:cNvSpPr/>
          <p:nvPr/>
        </p:nvSpPr>
        <p:spPr>
          <a:xfrm rot="16509141">
            <a:off x="8688755" y="4727548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Солнце 116"/>
          <p:cNvSpPr/>
          <p:nvPr/>
        </p:nvSpPr>
        <p:spPr>
          <a:xfrm rot="16509141">
            <a:off x="8196955" y="5761901"/>
            <a:ext cx="342038" cy="324036"/>
          </a:xfrm>
          <a:prstGeom prst="sun">
            <a:avLst/>
          </a:prstGeom>
          <a:solidFill>
            <a:srgbClr val="00206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олнце 117"/>
          <p:cNvSpPr/>
          <p:nvPr/>
        </p:nvSpPr>
        <p:spPr>
          <a:xfrm rot="16509141">
            <a:off x="-4914" y="5189756"/>
            <a:ext cx="508089" cy="484414"/>
          </a:xfrm>
          <a:prstGeom prst="sun">
            <a:avLst/>
          </a:prstGeom>
          <a:solidFill>
            <a:srgbClr val="FF00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олнце 118"/>
          <p:cNvSpPr/>
          <p:nvPr/>
        </p:nvSpPr>
        <p:spPr>
          <a:xfrm rot="16509141">
            <a:off x="4856473" y="4912426"/>
            <a:ext cx="342038" cy="324036"/>
          </a:xfrm>
          <a:prstGeom prst="sun">
            <a:avLst/>
          </a:prstGeom>
          <a:solidFill>
            <a:schemeClr val="tx1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олнце 119"/>
          <p:cNvSpPr/>
          <p:nvPr/>
        </p:nvSpPr>
        <p:spPr>
          <a:xfrm rot="16509141">
            <a:off x="5193067" y="5577022"/>
            <a:ext cx="342038" cy="324036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Солнце 120"/>
          <p:cNvSpPr/>
          <p:nvPr/>
        </p:nvSpPr>
        <p:spPr>
          <a:xfrm rot="16509141">
            <a:off x="4410135" y="5852065"/>
            <a:ext cx="342038" cy="324036"/>
          </a:xfrm>
          <a:prstGeom prst="sun">
            <a:avLst/>
          </a:prstGeom>
          <a:solidFill>
            <a:srgbClr val="00B05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Солнце 121"/>
          <p:cNvSpPr/>
          <p:nvPr/>
        </p:nvSpPr>
        <p:spPr>
          <a:xfrm rot="16509141">
            <a:off x="2579624" y="2822741"/>
            <a:ext cx="388700" cy="319829"/>
          </a:xfrm>
          <a:prstGeom prst="sun">
            <a:avLst/>
          </a:prstGeom>
          <a:solidFill>
            <a:srgbClr val="FFFF00"/>
          </a:solidFill>
          <a:scene3d>
            <a:camera prst="perspectiveLeft"/>
            <a:lightRig rig="threePt" dir="t">
              <a:rot lat="0" lon="0" rev="13200000"/>
            </a:lightRig>
          </a:scene3d>
          <a:sp3d extrusionH="127000" contourW="88900" prstMaterial="dkEdge">
            <a:bevelT w="50800"/>
            <a:bevelB w="69850" h="177800"/>
            <a:extrusionClr>
              <a:schemeClr val="tx2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3" name="Группа 122"/>
          <p:cNvGrpSpPr/>
          <p:nvPr/>
        </p:nvGrpSpPr>
        <p:grpSpPr>
          <a:xfrm rot="20840569">
            <a:off x="1312819" y="2078021"/>
            <a:ext cx="1367082" cy="298665"/>
            <a:chOff x="72571" y="332656"/>
            <a:chExt cx="1367082" cy="298665"/>
          </a:xfrm>
        </p:grpSpPr>
        <p:sp>
          <p:nvSpPr>
            <p:cNvPr id="124" name="Овал 123"/>
            <p:cNvSpPr/>
            <p:nvPr/>
          </p:nvSpPr>
          <p:spPr>
            <a:xfrm>
              <a:off x="467545" y="332656"/>
              <a:ext cx="972108" cy="18002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>
              <a:off x="72571" y="435116"/>
              <a:ext cx="438197" cy="196205"/>
            </a:xfrm>
            <a:custGeom>
              <a:avLst/>
              <a:gdLst>
                <a:gd name="connsiteX0" fmla="*/ 435429 w 438197"/>
                <a:gd name="connsiteY0" fmla="*/ 313 h 196205"/>
                <a:gd name="connsiteX1" fmla="*/ 246743 w 438197"/>
                <a:gd name="connsiteY1" fmla="*/ 188998 h 196205"/>
                <a:gd name="connsiteX2" fmla="*/ 0 w 438197"/>
                <a:gd name="connsiteY2" fmla="*/ 159970 h 196205"/>
                <a:gd name="connsiteX3" fmla="*/ 0 w 438197"/>
                <a:gd name="connsiteY3" fmla="*/ 159970 h 196205"/>
                <a:gd name="connsiteX4" fmla="*/ 101600 w 438197"/>
                <a:gd name="connsiteY4" fmla="*/ 145455 h 196205"/>
                <a:gd name="connsiteX5" fmla="*/ 435429 w 438197"/>
                <a:gd name="connsiteY5" fmla="*/ 313 h 1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97" h="196205">
                  <a:moveTo>
                    <a:pt x="435429" y="313"/>
                  </a:moveTo>
                  <a:cubicBezTo>
                    <a:pt x="459619" y="7570"/>
                    <a:pt x="319315" y="162388"/>
                    <a:pt x="246743" y="188998"/>
                  </a:cubicBezTo>
                  <a:cubicBezTo>
                    <a:pt x="174171" y="215608"/>
                    <a:pt x="0" y="159970"/>
                    <a:pt x="0" y="159970"/>
                  </a:cubicBezTo>
                  <a:lnTo>
                    <a:pt x="0" y="159970"/>
                  </a:lnTo>
                  <a:cubicBezTo>
                    <a:pt x="16933" y="157551"/>
                    <a:pt x="26610" y="176903"/>
                    <a:pt x="101600" y="145455"/>
                  </a:cubicBezTo>
                  <a:cubicBezTo>
                    <a:pt x="176590" y="114007"/>
                    <a:pt x="411239" y="-6944"/>
                    <a:pt x="435429" y="313"/>
                  </a:cubicBezTo>
                  <a:close/>
                </a:path>
              </a:pathLst>
            </a:cu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15616" y="332656"/>
              <a:ext cx="101888" cy="15537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Выноска-облако 3"/>
          <p:cNvSpPr/>
          <p:nvPr/>
        </p:nvSpPr>
        <p:spPr>
          <a:xfrm>
            <a:off x="5764798" y="2154477"/>
            <a:ext cx="1867541" cy="82817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114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99"/>
    </mc:Choice>
    <mc:Fallback>
      <p:transition spd="slow" advTm="80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3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5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4899409" y="283070"/>
            <a:ext cx="4119838" cy="1801783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4104" h="3124829">
                <a:moveTo>
                  <a:pt x="163296" y="1145654"/>
                </a:moveTo>
                <a:cubicBezTo>
                  <a:pt x="658315" y="903756"/>
                  <a:pt x="2735825" y="25194"/>
                  <a:pt x="4028226" y="545"/>
                </a:cubicBezTo>
                <a:cubicBezTo>
                  <a:pt x="5320627" y="-24104"/>
                  <a:pt x="7446153" y="793945"/>
                  <a:pt x="7917702" y="997758"/>
                </a:cubicBezTo>
                <a:cubicBezTo>
                  <a:pt x="8389251" y="1201571"/>
                  <a:pt x="7305074" y="895242"/>
                  <a:pt x="6857522" y="1223425"/>
                </a:cubicBezTo>
                <a:cubicBezTo>
                  <a:pt x="6409970" y="1551608"/>
                  <a:pt x="5107768" y="3085972"/>
                  <a:pt x="4141200" y="3124057"/>
                </a:cubicBezTo>
                <a:cubicBezTo>
                  <a:pt x="3174632" y="3162142"/>
                  <a:pt x="1721096" y="1781667"/>
                  <a:pt x="1058112" y="1451933"/>
                </a:cubicBezTo>
                <a:cubicBezTo>
                  <a:pt x="395128" y="1122199"/>
                  <a:pt x="-331723" y="1387552"/>
                  <a:pt x="163296" y="114565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rot="15907822">
            <a:off x="3257406" y="4166268"/>
            <a:ext cx="1063320" cy="3974840"/>
          </a:xfrm>
          <a:custGeom>
            <a:avLst/>
            <a:gdLst>
              <a:gd name="connsiteX0" fmla="*/ 228023 w 1063320"/>
              <a:gd name="connsiteY0" fmla="*/ 3974840 h 3974840"/>
              <a:gd name="connsiteX1" fmla="*/ 377313 w 1063320"/>
              <a:gd name="connsiteY1" fmla="*/ 3041779 h 3974840"/>
              <a:gd name="connsiteX2" fmla="*/ 339990 w 1063320"/>
              <a:gd name="connsiteY2" fmla="*/ 3041779 h 3974840"/>
              <a:gd name="connsiteX3" fmla="*/ 4088 w 1063320"/>
              <a:gd name="connsiteY3" fmla="*/ 2575249 h 3974840"/>
              <a:gd name="connsiteX4" fmla="*/ 601247 w 1063320"/>
              <a:gd name="connsiteY4" fmla="*/ 2276669 h 3974840"/>
              <a:gd name="connsiteX5" fmla="*/ 993133 w 1063320"/>
              <a:gd name="connsiteY5" fmla="*/ 1884783 h 3974840"/>
              <a:gd name="connsiteX6" fmla="*/ 993133 w 1063320"/>
              <a:gd name="connsiteY6" fmla="*/ 1380930 h 3974840"/>
              <a:gd name="connsiteX7" fmla="*/ 284006 w 1063320"/>
              <a:gd name="connsiteY7" fmla="*/ 1026367 h 3974840"/>
              <a:gd name="connsiteX8" fmla="*/ 284006 w 1063320"/>
              <a:gd name="connsiteY8" fmla="*/ 1026367 h 3974840"/>
              <a:gd name="connsiteX9" fmla="*/ 4088 w 1063320"/>
              <a:gd name="connsiteY9" fmla="*/ 746449 h 3974840"/>
              <a:gd name="connsiteX10" fmla="*/ 414635 w 1063320"/>
              <a:gd name="connsiteY10" fmla="*/ 0 h 3974840"/>
              <a:gd name="connsiteX11" fmla="*/ 414635 w 1063320"/>
              <a:gd name="connsiteY11" fmla="*/ 0 h 3974840"/>
              <a:gd name="connsiteX12" fmla="*/ 414635 w 1063320"/>
              <a:gd name="connsiteY12" fmla="*/ 0 h 39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3320" h="3974840">
                <a:moveTo>
                  <a:pt x="228023" y="3974840"/>
                </a:moveTo>
                <a:cubicBezTo>
                  <a:pt x="293337" y="3586064"/>
                  <a:pt x="358652" y="3197289"/>
                  <a:pt x="377313" y="3041779"/>
                </a:cubicBezTo>
                <a:cubicBezTo>
                  <a:pt x="395974" y="2886269"/>
                  <a:pt x="402194" y="3119534"/>
                  <a:pt x="339990" y="3041779"/>
                </a:cubicBezTo>
                <a:cubicBezTo>
                  <a:pt x="277786" y="2964024"/>
                  <a:pt x="-39455" y="2702767"/>
                  <a:pt x="4088" y="2575249"/>
                </a:cubicBezTo>
                <a:cubicBezTo>
                  <a:pt x="47631" y="2447731"/>
                  <a:pt x="436406" y="2391747"/>
                  <a:pt x="601247" y="2276669"/>
                </a:cubicBezTo>
                <a:cubicBezTo>
                  <a:pt x="766088" y="2161591"/>
                  <a:pt x="927819" y="2034073"/>
                  <a:pt x="993133" y="1884783"/>
                </a:cubicBezTo>
                <a:cubicBezTo>
                  <a:pt x="1058447" y="1735493"/>
                  <a:pt x="1111321" y="1523999"/>
                  <a:pt x="993133" y="1380930"/>
                </a:cubicBezTo>
                <a:cubicBezTo>
                  <a:pt x="874945" y="1237861"/>
                  <a:pt x="284006" y="1026367"/>
                  <a:pt x="284006" y="1026367"/>
                </a:cubicBezTo>
                <a:lnTo>
                  <a:pt x="284006" y="1026367"/>
                </a:lnTo>
                <a:cubicBezTo>
                  <a:pt x="237353" y="979714"/>
                  <a:pt x="-17684" y="917510"/>
                  <a:pt x="4088" y="746449"/>
                </a:cubicBezTo>
                <a:cubicBezTo>
                  <a:pt x="25859" y="575388"/>
                  <a:pt x="414635" y="0"/>
                  <a:pt x="414635" y="0"/>
                </a:cubicBezTo>
                <a:lnTo>
                  <a:pt x="414635" y="0"/>
                </a:lnTo>
                <a:lnTo>
                  <a:pt x="414635" y="0"/>
                </a:lnTo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2"/>
          <p:cNvSpPr/>
          <p:nvPr/>
        </p:nvSpPr>
        <p:spPr>
          <a:xfrm>
            <a:off x="1750259" y="627128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2"/>
          <p:cNvSpPr/>
          <p:nvPr/>
        </p:nvSpPr>
        <p:spPr>
          <a:xfrm>
            <a:off x="4224935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2"/>
          <p:cNvSpPr/>
          <p:nvPr/>
        </p:nvSpPr>
        <p:spPr>
          <a:xfrm>
            <a:off x="2996978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2"/>
          <p:cNvSpPr/>
          <p:nvPr/>
        </p:nvSpPr>
        <p:spPr>
          <a:xfrm>
            <a:off x="5364088" y="605463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7"/>
          <p:cNvSpPr/>
          <p:nvPr/>
        </p:nvSpPr>
        <p:spPr>
          <a:xfrm>
            <a:off x="6264188" y="6146195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7"/>
          <p:cNvSpPr/>
          <p:nvPr/>
        </p:nvSpPr>
        <p:spPr>
          <a:xfrm>
            <a:off x="71500" y="6198961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9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2"/>
          <p:cNvSpPr/>
          <p:nvPr/>
        </p:nvSpPr>
        <p:spPr>
          <a:xfrm>
            <a:off x="6264188" y="6410465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2"/>
          <p:cNvSpPr/>
          <p:nvPr/>
        </p:nvSpPr>
        <p:spPr>
          <a:xfrm>
            <a:off x="152644" y="6418122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2"/>
          <p:cNvSpPr/>
          <p:nvPr/>
        </p:nvSpPr>
        <p:spPr>
          <a:xfrm>
            <a:off x="4821204" y="635535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2"/>
          <p:cNvSpPr/>
          <p:nvPr/>
        </p:nvSpPr>
        <p:spPr>
          <a:xfrm>
            <a:off x="7521435" y="613870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2"/>
          <p:cNvSpPr/>
          <p:nvPr/>
        </p:nvSpPr>
        <p:spPr>
          <a:xfrm>
            <a:off x="1115616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2"/>
          <p:cNvSpPr/>
          <p:nvPr/>
        </p:nvSpPr>
        <p:spPr>
          <a:xfrm>
            <a:off x="7452320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4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8"/>
    </mc:Choice>
    <mc:Fallback>
      <p:transition spd="slow" advTm="9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3469839" y="688430"/>
            <a:ext cx="5250786" cy="2286871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4104" h="3124829">
                <a:moveTo>
                  <a:pt x="163296" y="1145654"/>
                </a:moveTo>
                <a:cubicBezTo>
                  <a:pt x="658315" y="903756"/>
                  <a:pt x="2735825" y="25194"/>
                  <a:pt x="4028226" y="545"/>
                </a:cubicBezTo>
                <a:cubicBezTo>
                  <a:pt x="5320627" y="-24104"/>
                  <a:pt x="7446153" y="793945"/>
                  <a:pt x="7917702" y="997758"/>
                </a:cubicBezTo>
                <a:cubicBezTo>
                  <a:pt x="8389251" y="1201571"/>
                  <a:pt x="7305074" y="895242"/>
                  <a:pt x="6857522" y="1223425"/>
                </a:cubicBezTo>
                <a:cubicBezTo>
                  <a:pt x="6409970" y="1551608"/>
                  <a:pt x="5107768" y="3085972"/>
                  <a:pt x="4141200" y="3124057"/>
                </a:cubicBezTo>
                <a:cubicBezTo>
                  <a:pt x="3174632" y="3162142"/>
                  <a:pt x="1721096" y="1781667"/>
                  <a:pt x="1058112" y="1451933"/>
                </a:cubicBezTo>
                <a:cubicBezTo>
                  <a:pt x="395128" y="1122199"/>
                  <a:pt x="-331723" y="1387552"/>
                  <a:pt x="163296" y="114565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rot="15907822">
            <a:off x="3257406" y="4166268"/>
            <a:ext cx="1063320" cy="3974840"/>
          </a:xfrm>
          <a:custGeom>
            <a:avLst/>
            <a:gdLst>
              <a:gd name="connsiteX0" fmla="*/ 228023 w 1063320"/>
              <a:gd name="connsiteY0" fmla="*/ 3974840 h 3974840"/>
              <a:gd name="connsiteX1" fmla="*/ 377313 w 1063320"/>
              <a:gd name="connsiteY1" fmla="*/ 3041779 h 3974840"/>
              <a:gd name="connsiteX2" fmla="*/ 339990 w 1063320"/>
              <a:gd name="connsiteY2" fmla="*/ 3041779 h 3974840"/>
              <a:gd name="connsiteX3" fmla="*/ 4088 w 1063320"/>
              <a:gd name="connsiteY3" fmla="*/ 2575249 h 3974840"/>
              <a:gd name="connsiteX4" fmla="*/ 601247 w 1063320"/>
              <a:gd name="connsiteY4" fmla="*/ 2276669 h 3974840"/>
              <a:gd name="connsiteX5" fmla="*/ 993133 w 1063320"/>
              <a:gd name="connsiteY5" fmla="*/ 1884783 h 3974840"/>
              <a:gd name="connsiteX6" fmla="*/ 993133 w 1063320"/>
              <a:gd name="connsiteY6" fmla="*/ 1380930 h 3974840"/>
              <a:gd name="connsiteX7" fmla="*/ 284006 w 1063320"/>
              <a:gd name="connsiteY7" fmla="*/ 1026367 h 3974840"/>
              <a:gd name="connsiteX8" fmla="*/ 284006 w 1063320"/>
              <a:gd name="connsiteY8" fmla="*/ 1026367 h 3974840"/>
              <a:gd name="connsiteX9" fmla="*/ 4088 w 1063320"/>
              <a:gd name="connsiteY9" fmla="*/ 746449 h 3974840"/>
              <a:gd name="connsiteX10" fmla="*/ 414635 w 1063320"/>
              <a:gd name="connsiteY10" fmla="*/ 0 h 3974840"/>
              <a:gd name="connsiteX11" fmla="*/ 414635 w 1063320"/>
              <a:gd name="connsiteY11" fmla="*/ 0 h 3974840"/>
              <a:gd name="connsiteX12" fmla="*/ 414635 w 1063320"/>
              <a:gd name="connsiteY12" fmla="*/ 0 h 39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3320" h="3974840">
                <a:moveTo>
                  <a:pt x="228023" y="3974840"/>
                </a:moveTo>
                <a:cubicBezTo>
                  <a:pt x="293337" y="3586064"/>
                  <a:pt x="358652" y="3197289"/>
                  <a:pt x="377313" y="3041779"/>
                </a:cubicBezTo>
                <a:cubicBezTo>
                  <a:pt x="395974" y="2886269"/>
                  <a:pt x="402194" y="3119534"/>
                  <a:pt x="339990" y="3041779"/>
                </a:cubicBezTo>
                <a:cubicBezTo>
                  <a:pt x="277786" y="2964024"/>
                  <a:pt x="-39455" y="2702767"/>
                  <a:pt x="4088" y="2575249"/>
                </a:cubicBezTo>
                <a:cubicBezTo>
                  <a:pt x="47631" y="2447731"/>
                  <a:pt x="436406" y="2391747"/>
                  <a:pt x="601247" y="2276669"/>
                </a:cubicBezTo>
                <a:cubicBezTo>
                  <a:pt x="766088" y="2161591"/>
                  <a:pt x="927819" y="2034073"/>
                  <a:pt x="993133" y="1884783"/>
                </a:cubicBezTo>
                <a:cubicBezTo>
                  <a:pt x="1058447" y="1735493"/>
                  <a:pt x="1111321" y="1523999"/>
                  <a:pt x="993133" y="1380930"/>
                </a:cubicBezTo>
                <a:cubicBezTo>
                  <a:pt x="874945" y="1237861"/>
                  <a:pt x="284006" y="1026367"/>
                  <a:pt x="284006" y="1026367"/>
                </a:cubicBezTo>
                <a:lnTo>
                  <a:pt x="284006" y="1026367"/>
                </a:lnTo>
                <a:cubicBezTo>
                  <a:pt x="237353" y="979714"/>
                  <a:pt x="-17684" y="917510"/>
                  <a:pt x="4088" y="746449"/>
                </a:cubicBezTo>
                <a:cubicBezTo>
                  <a:pt x="25859" y="575388"/>
                  <a:pt x="414635" y="0"/>
                  <a:pt x="414635" y="0"/>
                </a:cubicBezTo>
                <a:lnTo>
                  <a:pt x="414635" y="0"/>
                </a:lnTo>
                <a:lnTo>
                  <a:pt x="414635" y="0"/>
                </a:lnTo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2"/>
          <p:cNvSpPr/>
          <p:nvPr/>
        </p:nvSpPr>
        <p:spPr>
          <a:xfrm>
            <a:off x="1750259" y="627128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2"/>
          <p:cNvSpPr/>
          <p:nvPr/>
        </p:nvSpPr>
        <p:spPr>
          <a:xfrm>
            <a:off x="4224935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2"/>
          <p:cNvSpPr/>
          <p:nvPr/>
        </p:nvSpPr>
        <p:spPr>
          <a:xfrm>
            <a:off x="2996978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2"/>
          <p:cNvSpPr/>
          <p:nvPr/>
        </p:nvSpPr>
        <p:spPr>
          <a:xfrm>
            <a:off x="5364088" y="605463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7"/>
          <p:cNvSpPr/>
          <p:nvPr/>
        </p:nvSpPr>
        <p:spPr>
          <a:xfrm>
            <a:off x="6264188" y="6146195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7"/>
          <p:cNvSpPr/>
          <p:nvPr/>
        </p:nvSpPr>
        <p:spPr>
          <a:xfrm>
            <a:off x="71500" y="6198961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9"/>
            <a:tile tx="0" ty="0" sx="100000" sy="100000" flip="none" algn="tl"/>
          </a:blip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2"/>
          <p:cNvSpPr/>
          <p:nvPr/>
        </p:nvSpPr>
        <p:spPr>
          <a:xfrm>
            <a:off x="6264188" y="6410465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2"/>
          <p:cNvSpPr/>
          <p:nvPr/>
        </p:nvSpPr>
        <p:spPr>
          <a:xfrm>
            <a:off x="152644" y="6418122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2"/>
          <p:cNvSpPr/>
          <p:nvPr/>
        </p:nvSpPr>
        <p:spPr>
          <a:xfrm>
            <a:off x="4821204" y="635535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2"/>
          <p:cNvSpPr/>
          <p:nvPr/>
        </p:nvSpPr>
        <p:spPr>
          <a:xfrm>
            <a:off x="7521435" y="613870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2"/>
          <p:cNvSpPr/>
          <p:nvPr/>
        </p:nvSpPr>
        <p:spPr>
          <a:xfrm>
            <a:off x="1115616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2"/>
          <p:cNvSpPr/>
          <p:nvPr/>
        </p:nvSpPr>
        <p:spPr>
          <a:xfrm>
            <a:off x="7452320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99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1"/>
    </mc:Choice>
    <mc:Fallback>
      <p:transition spd="slow" advTm="77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388309" y="640379"/>
            <a:ext cx="7325614" cy="2625268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4104" h="3124829">
                <a:moveTo>
                  <a:pt x="163296" y="1145654"/>
                </a:moveTo>
                <a:cubicBezTo>
                  <a:pt x="658315" y="903756"/>
                  <a:pt x="2735825" y="25194"/>
                  <a:pt x="4028226" y="545"/>
                </a:cubicBezTo>
                <a:cubicBezTo>
                  <a:pt x="5320627" y="-24104"/>
                  <a:pt x="7446153" y="793945"/>
                  <a:pt x="7917702" y="997758"/>
                </a:cubicBezTo>
                <a:cubicBezTo>
                  <a:pt x="8389251" y="1201571"/>
                  <a:pt x="7305074" y="895242"/>
                  <a:pt x="6857522" y="1223425"/>
                </a:cubicBezTo>
                <a:cubicBezTo>
                  <a:pt x="6409970" y="1551608"/>
                  <a:pt x="5107768" y="3085972"/>
                  <a:pt x="4141200" y="3124057"/>
                </a:cubicBezTo>
                <a:cubicBezTo>
                  <a:pt x="3174632" y="3162142"/>
                  <a:pt x="1721096" y="1781667"/>
                  <a:pt x="1058112" y="1451933"/>
                </a:cubicBezTo>
                <a:cubicBezTo>
                  <a:pt x="395128" y="1122199"/>
                  <a:pt x="-331723" y="1387552"/>
                  <a:pt x="163296" y="114565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rot="15907822">
            <a:off x="3257406" y="4166268"/>
            <a:ext cx="1063320" cy="3974840"/>
          </a:xfrm>
          <a:custGeom>
            <a:avLst/>
            <a:gdLst>
              <a:gd name="connsiteX0" fmla="*/ 228023 w 1063320"/>
              <a:gd name="connsiteY0" fmla="*/ 3974840 h 3974840"/>
              <a:gd name="connsiteX1" fmla="*/ 377313 w 1063320"/>
              <a:gd name="connsiteY1" fmla="*/ 3041779 h 3974840"/>
              <a:gd name="connsiteX2" fmla="*/ 339990 w 1063320"/>
              <a:gd name="connsiteY2" fmla="*/ 3041779 h 3974840"/>
              <a:gd name="connsiteX3" fmla="*/ 4088 w 1063320"/>
              <a:gd name="connsiteY3" fmla="*/ 2575249 h 3974840"/>
              <a:gd name="connsiteX4" fmla="*/ 601247 w 1063320"/>
              <a:gd name="connsiteY4" fmla="*/ 2276669 h 3974840"/>
              <a:gd name="connsiteX5" fmla="*/ 993133 w 1063320"/>
              <a:gd name="connsiteY5" fmla="*/ 1884783 h 3974840"/>
              <a:gd name="connsiteX6" fmla="*/ 993133 w 1063320"/>
              <a:gd name="connsiteY6" fmla="*/ 1380930 h 3974840"/>
              <a:gd name="connsiteX7" fmla="*/ 284006 w 1063320"/>
              <a:gd name="connsiteY7" fmla="*/ 1026367 h 3974840"/>
              <a:gd name="connsiteX8" fmla="*/ 284006 w 1063320"/>
              <a:gd name="connsiteY8" fmla="*/ 1026367 h 3974840"/>
              <a:gd name="connsiteX9" fmla="*/ 4088 w 1063320"/>
              <a:gd name="connsiteY9" fmla="*/ 746449 h 3974840"/>
              <a:gd name="connsiteX10" fmla="*/ 414635 w 1063320"/>
              <a:gd name="connsiteY10" fmla="*/ 0 h 3974840"/>
              <a:gd name="connsiteX11" fmla="*/ 414635 w 1063320"/>
              <a:gd name="connsiteY11" fmla="*/ 0 h 3974840"/>
              <a:gd name="connsiteX12" fmla="*/ 414635 w 1063320"/>
              <a:gd name="connsiteY12" fmla="*/ 0 h 39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3320" h="3974840">
                <a:moveTo>
                  <a:pt x="228023" y="3974840"/>
                </a:moveTo>
                <a:cubicBezTo>
                  <a:pt x="293337" y="3586064"/>
                  <a:pt x="358652" y="3197289"/>
                  <a:pt x="377313" y="3041779"/>
                </a:cubicBezTo>
                <a:cubicBezTo>
                  <a:pt x="395974" y="2886269"/>
                  <a:pt x="402194" y="3119534"/>
                  <a:pt x="339990" y="3041779"/>
                </a:cubicBezTo>
                <a:cubicBezTo>
                  <a:pt x="277786" y="2964024"/>
                  <a:pt x="-39455" y="2702767"/>
                  <a:pt x="4088" y="2575249"/>
                </a:cubicBezTo>
                <a:cubicBezTo>
                  <a:pt x="47631" y="2447731"/>
                  <a:pt x="436406" y="2391747"/>
                  <a:pt x="601247" y="2276669"/>
                </a:cubicBezTo>
                <a:cubicBezTo>
                  <a:pt x="766088" y="2161591"/>
                  <a:pt x="927819" y="2034073"/>
                  <a:pt x="993133" y="1884783"/>
                </a:cubicBezTo>
                <a:cubicBezTo>
                  <a:pt x="1058447" y="1735493"/>
                  <a:pt x="1111321" y="1523999"/>
                  <a:pt x="993133" y="1380930"/>
                </a:cubicBezTo>
                <a:cubicBezTo>
                  <a:pt x="874945" y="1237861"/>
                  <a:pt x="284006" y="1026367"/>
                  <a:pt x="284006" y="1026367"/>
                </a:cubicBezTo>
                <a:lnTo>
                  <a:pt x="284006" y="1026367"/>
                </a:lnTo>
                <a:cubicBezTo>
                  <a:pt x="237353" y="979714"/>
                  <a:pt x="-17684" y="917510"/>
                  <a:pt x="4088" y="746449"/>
                </a:cubicBezTo>
                <a:cubicBezTo>
                  <a:pt x="25859" y="575388"/>
                  <a:pt x="414635" y="0"/>
                  <a:pt x="414635" y="0"/>
                </a:cubicBezTo>
                <a:lnTo>
                  <a:pt x="414635" y="0"/>
                </a:lnTo>
                <a:lnTo>
                  <a:pt x="414635" y="0"/>
                </a:lnTo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2"/>
          <p:cNvSpPr/>
          <p:nvPr/>
        </p:nvSpPr>
        <p:spPr>
          <a:xfrm>
            <a:off x="1750259" y="627128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2"/>
          <p:cNvSpPr/>
          <p:nvPr/>
        </p:nvSpPr>
        <p:spPr>
          <a:xfrm>
            <a:off x="4224935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2"/>
          <p:cNvSpPr/>
          <p:nvPr/>
        </p:nvSpPr>
        <p:spPr>
          <a:xfrm>
            <a:off x="2996978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2"/>
          <p:cNvSpPr/>
          <p:nvPr/>
        </p:nvSpPr>
        <p:spPr>
          <a:xfrm>
            <a:off x="5364088" y="605463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7"/>
          <p:cNvSpPr/>
          <p:nvPr/>
        </p:nvSpPr>
        <p:spPr>
          <a:xfrm>
            <a:off x="6264188" y="6146195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7"/>
          <p:cNvSpPr/>
          <p:nvPr/>
        </p:nvSpPr>
        <p:spPr>
          <a:xfrm>
            <a:off x="71500" y="6198961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9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2"/>
          <p:cNvSpPr/>
          <p:nvPr/>
        </p:nvSpPr>
        <p:spPr>
          <a:xfrm>
            <a:off x="6264188" y="6410465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2"/>
          <p:cNvSpPr/>
          <p:nvPr/>
        </p:nvSpPr>
        <p:spPr>
          <a:xfrm>
            <a:off x="152644" y="6418122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2"/>
          <p:cNvSpPr/>
          <p:nvPr/>
        </p:nvSpPr>
        <p:spPr>
          <a:xfrm>
            <a:off x="4821204" y="635535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2"/>
          <p:cNvSpPr/>
          <p:nvPr/>
        </p:nvSpPr>
        <p:spPr>
          <a:xfrm>
            <a:off x="7521435" y="613870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2"/>
          <p:cNvSpPr/>
          <p:nvPr/>
        </p:nvSpPr>
        <p:spPr>
          <a:xfrm>
            <a:off x="1115616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2"/>
          <p:cNvSpPr/>
          <p:nvPr/>
        </p:nvSpPr>
        <p:spPr>
          <a:xfrm>
            <a:off x="7452320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1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5"/>
    </mc:Choice>
    <mc:Fallback>
      <p:transition spd="slow" advTm="92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388309" y="640379"/>
            <a:ext cx="7325614" cy="2625268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4104" h="3124829">
                <a:moveTo>
                  <a:pt x="163296" y="1145654"/>
                </a:moveTo>
                <a:cubicBezTo>
                  <a:pt x="658315" y="903756"/>
                  <a:pt x="2735825" y="25194"/>
                  <a:pt x="4028226" y="545"/>
                </a:cubicBezTo>
                <a:cubicBezTo>
                  <a:pt x="5320627" y="-24104"/>
                  <a:pt x="7446153" y="793945"/>
                  <a:pt x="7917702" y="997758"/>
                </a:cubicBezTo>
                <a:cubicBezTo>
                  <a:pt x="8389251" y="1201571"/>
                  <a:pt x="7305074" y="895242"/>
                  <a:pt x="6857522" y="1223425"/>
                </a:cubicBezTo>
                <a:cubicBezTo>
                  <a:pt x="6409970" y="1551608"/>
                  <a:pt x="5107768" y="3085972"/>
                  <a:pt x="4141200" y="3124057"/>
                </a:cubicBezTo>
                <a:cubicBezTo>
                  <a:pt x="3174632" y="3162142"/>
                  <a:pt x="1721096" y="1781667"/>
                  <a:pt x="1058112" y="1451933"/>
                </a:cubicBezTo>
                <a:cubicBezTo>
                  <a:pt x="395128" y="1122199"/>
                  <a:pt x="-331723" y="1387552"/>
                  <a:pt x="163296" y="1145654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rot="15907822">
            <a:off x="3257406" y="4166268"/>
            <a:ext cx="1063320" cy="3974840"/>
          </a:xfrm>
          <a:custGeom>
            <a:avLst/>
            <a:gdLst>
              <a:gd name="connsiteX0" fmla="*/ 228023 w 1063320"/>
              <a:gd name="connsiteY0" fmla="*/ 3974840 h 3974840"/>
              <a:gd name="connsiteX1" fmla="*/ 377313 w 1063320"/>
              <a:gd name="connsiteY1" fmla="*/ 3041779 h 3974840"/>
              <a:gd name="connsiteX2" fmla="*/ 339990 w 1063320"/>
              <a:gd name="connsiteY2" fmla="*/ 3041779 h 3974840"/>
              <a:gd name="connsiteX3" fmla="*/ 4088 w 1063320"/>
              <a:gd name="connsiteY3" fmla="*/ 2575249 h 3974840"/>
              <a:gd name="connsiteX4" fmla="*/ 601247 w 1063320"/>
              <a:gd name="connsiteY4" fmla="*/ 2276669 h 3974840"/>
              <a:gd name="connsiteX5" fmla="*/ 993133 w 1063320"/>
              <a:gd name="connsiteY5" fmla="*/ 1884783 h 3974840"/>
              <a:gd name="connsiteX6" fmla="*/ 993133 w 1063320"/>
              <a:gd name="connsiteY6" fmla="*/ 1380930 h 3974840"/>
              <a:gd name="connsiteX7" fmla="*/ 284006 w 1063320"/>
              <a:gd name="connsiteY7" fmla="*/ 1026367 h 3974840"/>
              <a:gd name="connsiteX8" fmla="*/ 284006 w 1063320"/>
              <a:gd name="connsiteY8" fmla="*/ 1026367 h 3974840"/>
              <a:gd name="connsiteX9" fmla="*/ 4088 w 1063320"/>
              <a:gd name="connsiteY9" fmla="*/ 746449 h 3974840"/>
              <a:gd name="connsiteX10" fmla="*/ 414635 w 1063320"/>
              <a:gd name="connsiteY10" fmla="*/ 0 h 3974840"/>
              <a:gd name="connsiteX11" fmla="*/ 414635 w 1063320"/>
              <a:gd name="connsiteY11" fmla="*/ 0 h 3974840"/>
              <a:gd name="connsiteX12" fmla="*/ 414635 w 1063320"/>
              <a:gd name="connsiteY12" fmla="*/ 0 h 39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3320" h="3974840">
                <a:moveTo>
                  <a:pt x="228023" y="3974840"/>
                </a:moveTo>
                <a:cubicBezTo>
                  <a:pt x="293337" y="3586064"/>
                  <a:pt x="358652" y="3197289"/>
                  <a:pt x="377313" y="3041779"/>
                </a:cubicBezTo>
                <a:cubicBezTo>
                  <a:pt x="395974" y="2886269"/>
                  <a:pt x="402194" y="3119534"/>
                  <a:pt x="339990" y="3041779"/>
                </a:cubicBezTo>
                <a:cubicBezTo>
                  <a:pt x="277786" y="2964024"/>
                  <a:pt x="-39455" y="2702767"/>
                  <a:pt x="4088" y="2575249"/>
                </a:cubicBezTo>
                <a:cubicBezTo>
                  <a:pt x="47631" y="2447731"/>
                  <a:pt x="436406" y="2391747"/>
                  <a:pt x="601247" y="2276669"/>
                </a:cubicBezTo>
                <a:cubicBezTo>
                  <a:pt x="766088" y="2161591"/>
                  <a:pt x="927819" y="2034073"/>
                  <a:pt x="993133" y="1884783"/>
                </a:cubicBezTo>
                <a:cubicBezTo>
                  <a:pt x="1058447" y="1735493"/>
                  <a:pt x="1111321" y="1523999"/>
                  <a:pt x="993133" y="1380930"/>
                </a:cubicBezTo>
                <a:cubicBezTo>
                  <a:pt x="874945" y="1237861"/>
                  <a:pt x="284006" y="1026367"/>
                  <a:pt x="284006" y="1026367"/>
                </a:cubicBezTo>
                <a:lnTo>
                  <a:pt x="284006" y="1026367"/>
                </a:lnTo>
                <a:cubicBezTo>
                  <a:pt x="237353" y="979714"/>
                  <a:pt x="-17684" y="917510"/>
                  <a:pt x="4088" y="746449"/>
                </a:cubicBezTo>
                <a:cubicBezTo>
                  <a:pt x="25859" y="575388"/>
                  <a:pt x="414635" y="0"/>
                  <a:pt x="414635" y="0"/>
                </a:cubicBezTo>
                <a:lnTo>
                  <a:pt x="414635" y="0"/>
                </a:lnTo>
                <a:lnTo>
                  <a:pt x="414635" y="0"/>
                </a:lnTo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2"/>
          <p:cNvSpPr/>
          <p:nvPr/>
        </p:nvSpPr>
        <p:spPr>
          <a:xfrm>
            <a:off x="1750259" y="627128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2"/>
          <p:cNvSpPr/>
          <p:nvPr/>
        </p:nvSpPr>
        <p:spPr>
          <a:xfrm>
            <a:off x="4224935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2"/>
          <p:cNvSpPr/>
          <p:nvPr/>
        </p:nvSpPr>
        <p:spPr>
          <a:xfrm>
            <a:off x="2996978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2"/>
          <p:cNvSpPr/>
          <p:nvPr/>
        </p:nvSpPr>
        <p:spPr>
          <a:xfrm>
            <a:off x="5364088" y="605463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7"/>
          <p:cNvSpPr/>
          <p:nvPr/>
        </p:nvSpPr>
        <p:spPr>
          <a:xfrm>
            <a:off x="6264188" y="6146195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7"/>
          <p:cNvSpPr/>
          <p:nvPr/>
        </p:nvSpPr>
        <p:spPr>
          <a:xfrm>
            <a:off x="71500" y="6198961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LightScree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2"/>
          <p:cNvSpPr/>
          <p:nvPr/>
        </p:nvSpPr>
        <p:spPr>
          <a:xfrm>
            <a:off x="6264188" y="6410465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2"/>
          <p:cNvSpPr/>
          <p:nvPr/>
        </p:nvSpPr>
        <p:spPr>
          <a:xfrm>
            <a:off x="152644" y="6418122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2"/>
          <p:cNvSpPr/>
          <p:nvPr/>
        </p:nvSpPr>
        <p:spPr>
          <a:xfrm>
            <a:off x="4821204" y="635535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2"/>
          <p:cNvSpPr/>
          <p:nvPr/>
        </p:nvSpPr>
        <p:spPr>
          <a:xfrm>
            <a:off x="7521435" y="613870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2"/>
          <p:cNvSpPr/>
          <p:nvPr/>
        </p:nvSpPr>
        <p:spPr>
          <a:xfrm>
            <a:off x="1115616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2"/>
          <p:cNvSpPr/>
          <p:nvPr/>
        </p:nvSpPr>
        <p:spPr>
          <a:xfrm>
            <a:off x="7452320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1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90"/>
    </mc:Choice>
    <mc:Fallback>
      <p:transition spd="slow" advTm="89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388400" y="636445"/>
            <a:ext cx="7321842" cy="2629117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  <a:gd name="connsiteX0" fmla="*/ 163296 w 8029967"/>
              <a:gd name="connsiteY0" fmla="*/ 1150235 h 3129410"/>
              <a:gd name="connsiteX1" fmla="*/ 4028226 w 8029967"/>
              <a:gd name="connsiteY1" fmla="*/ 5126 h 3129410"/>
              <a:gd name="connsiteX2" fmla="*/ 4031830 w 8029967"/>
              <a:gd name="connsiteY2" fmla="*/ 739505 h 3129410"/>
              <a:gd name="connsiteX3" fmla="*/ 7917702 w 8029967"/>
              <a:gd name="connsiteY3" fmla="*/ 1002339 h 3129410"/>
              <a:gd name="connsiteX4" fmla="*/ 6857522 w 8029967"/>
              <a:gd name="connsiteY4" fmla="*/ 1228006 h 3129410"/>
              <a:gd name="connsiteX5" fmla="*/ 4141200 w 8029967"/>
              <a:gd name="connsiteY5" fmla="*/ 3128638 h 3129410"/>
              <a:gd name="connsiteX6" fmla="*/ 1058112 w 8029967"/>
              <a:gd name="connsiteY6" fmla="*/ 1456514 h 3129410"/>
              <a:gd name="connsiteX7" fmla="*/ 163296 w 8029967"/>
              <a:gd name="connsiteY7" fmla="*/ 1150235 h 312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29967" h="3129410">
                <a:moveTo>
                  <a:pt x="163296" y="1150235"/>
                </a:moveTo>
                <a:cubicBezTo>
                  <a:pt x="658315" y="908337"/>
                  <a:pt x="3383470" y="73581"/>
                  <a:pt x="4028226" y="5126"/>
                </a:cubicBezTo>
                <a:cubicBezTo>
                  <a:pt x="4672982" y="-63329"/>
                  <a:pt x="3383584" y="573303"/>
                  <a:pt x="4031830" y="739505"/>
                </a:cubicBezTo>
                <a:cubicBezTo>
                  <a:pt x="4680076" y="905707"/>
                  <a:pt x="7457866" y="795333"/>
                  <a:pt x="7917702" y="1002339"/>
                </a:cubicBezTo>
                <a:cubicBezTo>
                  <a:pt x="8377538" y="1209345"/>
                  <a:pt x="7305074" y="899823"/>
                  <a:pt x="6857522" y="1228006"/>
                </a:cubicBezTo>
                <a:cubicBezTo>
                  <a:pt x="6409970" y="1556189"/>
                  <a:pt x="5107768" y="3090553"/>
                  <a:pt x="4141200" y="3128638"/>
                </a:cubicBezTo>
                <a:cubicBezTo>
                  <a:pt x="3174632" y="3166723"/>
                  <a:pt x="1721096" y="1786248"/>
                  <a:pt x="1058112" y="1456514"/>
                </a:cubicBezTo>
                <a:cubicBezTo>
                  <a:pt x="395128" y="1126780"/>
                  <a:pt x="-331723" y="1392133"/>
                  <a:pt x="163296" y="1150235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rot="15907822">
            <a:off x="3257406" y="4166268"/>
            <a:ext cx="1063320" cy="3974840"/>
          </a:xfrm>
          <a:custGeom>
            <a:avLst/>
            <a:gdLst>
              <a:gd name="connsiteX0" fmla="*/ 228023 w 1063320"/>
              <a:gd name="connsiteY0" fmla="*/ 3974840 h 3974840"/>
              <a:gd name="connsiteX1" fmla="*/ 377313 w 1063320"/>
              <a:gd name="connsiteY1" fmla="*/ 3041779 h 3974840"/>
              <a:gd name="connsiteX2" fmla="*/ 339990 w 1063320"/>
              <a:gd name="connsiteY2" fmla="*/ 3041779 h 3974840"/>
              <a:gd name="connsiteX3" fmla="*/ 4088 w 1063320"/>
              <a:gd name="connsiteY3" fmla="*/ 2575249 h 3974840"/>
              <a:gd name="connsiteX4" fmla="*/ 601247 w 1063320"/>
              <a:gd name="connsiteY4" fmla="*/ 2276669 h 3974840"/>
              <a:gd name="connsiteX5" fmla="*/ 993133 w 1063320"/>
              <a:gd name="connsiteY5" fmla="*/ 1884783 h 3974840"/>
              <a:gd name="connsiteX6" fmla="*/ 993133 w 1063320"/>
              <a:gd name="connsiteY6" fmla="*/ 1380930 h 3974840"/>
              <a:gd name="connsiteX7" fmla="*/ 284006 w 1063320"/>
              <a:gd name="connsiteY7" fmla="*/ 1026367 h 3974840"/>
              <a:gd name="connsiteX8" fmla="*/ 284006 w 1063320"/>
              <a:gd name="connsiteY8" fmla="*/ 1026367 h 3974840"/>
              <a:gd name="connsiteX9" fmla="*/ 4088 w 1063320"/>
              <a:gd name="connsiteY9" fmla="*/ 746449 h 3974840"/>
              <a:gd name="connsiteX10" fmla="*/ 414635 w 1063320"/>
              <a:gd name="connsiteY10" fmla="*/ 0 h 3974840"/>
              <a:gd name="connsiteX11" fmla="*/ 414635 w 1063320"/>
              <a:gd name="connsiteY11" fmla="*/ 0 h 3974840"/>
              <a:gd name="connsiteX12" fmla="*/ 414635 w 1063320"/>
              <a:gd name="connsiteY12" fmla="*/ 0 h 39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3320" h="3974840">
                <a:moveTo>
                  <a:pt x="228023" y="3974840"/>
                </a:moveTo>
                <a:cubicBezTo>
                  <a:pt x="293337" y="3586064"/>
                  <a:pt x="358652" y="3197289"/>
                  <a:pt x="377313" y="3041779"/>
                </a:cubicBezTo>
                <a:cubicBezTo>
                  <a:pt x="395974" y="2886269"/>
                  <a:pt x="402194" y="3119534"/>
                  <a:pt x="339990" y="3041779"/>
                </a:cubicBezTo>
                <a:cubicBezTo>
                  <a:pt x="277786" y="2964024"/>
                  <a:pt x="-39455" y="2702767"/>
                  <a:pt x="4088" y="2575249"/>
                </a:cubicBezTo>
                <a:cubicBezTo>
                  <a:pt x="47631" y="2447731"/>
                  <a:pt x="436406" y="2391747"/>
                  <a:pt x="601247" y="2276669"/>
                </a:cubicBezTo>
                <a:cubicBezTo>
                  <a:pt x="766088" y="2161591"/>
                  <a:pt x="927819" y="2034073"/>
                  <a:pt x="993133" y="1884783"/>
                </a:cubicBezTo>
                <a:cubicBezTo>
                  <a:pt x="1058447" y="1735493"/>
                  <a:pt x="1111321" y="1523999"/>
                  <a:pt x="993133" y="1380930"/>
                </a:cubicBezTo>
                <a:cubicBezTo>
                  <a:pt x="874945" y="1237861"/>
                  <a:pt x="284006" y="1026367"/>
                  <a:pt x="284006" y="1026367"/>
                </a:cubicBezTo>
                <a:lnTo>
                  <a:pt x="284006" y="1026367"/>
                </a:lnTo>
                <a:cubicBezTo>
                  <a:pt x="237353" y="979714"/>
                  <a:pt x="-17684" y="917510"/>
                  <a:pt x="4088" y="746449"/>
                </a:cubicBezTo>
                <a:cubicBezTo>
                  <a:pt x="25859" y="575388"/>
                  <a:pt x="414635" y="0"/>
                  <a:pt x="414635" y="0"/>
                </a:cubicBezTo>
                <a:lnTo>
                  <a:pt x="414635" y="0"/>
                </a:lnTo>
                <a:lnTo>
                  <a:pt x="414635" y="0"/>
                </a:lnTo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2"/>
          <p:cNvSpPr/>
          <p:nvPr/>
        </p:nvSpPr>
        <p:spPr>
          <a:xfrm>
            <a:off x="1750259" y="627128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2"/>
          <p:cNvSpPr/>
          <p:nvPr/>
        </p:nvSpPr>
        <p:spPr>
          <a:xfrm>
            <a:off x="4224935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2"/>
          <p:cNvSpPr/>
          <p:nvPr/>
        </p:nvSpPr>
        <p:spPr>
          <a:xfrm>
            <a:off x="2996978" y="6234108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2"/>
          <p:cNvSpPr/>
          <p:nvPr/>
        </p:nvSpPr>
        <p:spPr>
          <a:xfrm>
            <a:off x="5364088" y="6054633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7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7"/>
          <p:cNvSpPr/>
          <p:nvPr/>
        </p:nvSpPr>
        <p:spPr>
          <a:xfrm>
            <a:off x="6264188" y="6146195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7"/>
          <p:cNvSpPr/>
          <p:nvPr/>
        </p:nvSpPr>
        <p:spPr>
          <a:xfrm>
            <a:off x="71500" y="6198961"/>
            <a:ext cx="1368152" cy="555580"/>
          </a:xfrm>
          <a:custGeom>
            <a:avLst/>
            <a:gdLst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108014 w 1368152"/>
              <a:gd name="connsiteY6" fmla="*/ 648072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648072"/>
              <a:gd name="connsiteX1" fmla="*/ 108014 w 1368152"/>
              <a:gd name="connsiteY1" fmla="*/ 0 h 648072"/>
              <a:gd name="connsiteX2" fmla="*/ 1260138 w 1368152"/>
              <a:gd name="connsiteY2" fmla="*/ 0 h 648072"/>
              <a:gd name="connsiteX3" fmla="*/ 1368152 w 1368152"/>
              <a:gd name="connsiteY3" fmla="*/ 108014 h 648072"/>
              <a:gd name="connsiteX4" fmla="*/ 1368152 w 1368152"/>
              <a:gd name="connsiteY4" fmla="*/ 540058 h 648072"/>
              <a:gd name="connsiteX5" fmla="*/ 1260138 w 1368152"/>
              <a:gd name="connsiteY5" fmla="*/ 648072 h 648072"/>
              <a:gd name="connsiteX6" fmla="*/ 227936 w 1368152"/>
              <a:gd name="connsiteY6" fmla="*/ 423220 h 648072"/>
              <a:gd name="connsiteX7" fmla="*/ 0 w 1368152"/>
              <a:gd name="connsiteY7" fmla="*/ 540058 h 648072"/>
              <a:gd name="connsiteX8" fmla="*/ 0 w 1368152"/>
              <a:gd name="connsiteY8" fmla="*/ 108014 h 648072"/>
              <a:gd name="connsiteX0" fmla="*/ 0 w 1368152"/>
              <a:gd name="connsiteY0" fmla="*/ 108014 h 555580"/>
              <a:gd name="connsiteX1" fmla="*/ 108014 w 1368152"/>
              <a:gd name="connsiteY1" fmla="*/ 0 h 555580"/>
              <a:gd name="connsiteX2" fmla="*/ 1260138 w 1368152"/>
              <a:gd name="connsiteY2" fmla="*/ 0 h 555580"/>
              <a:gd name="connsiteX3" fmla="*/ 1368152 w 1368152"/>
              <a:gd name="connsiteY3" fmla="*/ 108014 h 555580"/>
              <a:gd name="connsiteX4" fmla="*/ 1368152 w 1368152"/>
              <a:gd name="connsiteY4" fmla="*/ 540058 h 555580"/>
              <a:gd name="connsiteX5" fmla="*/ 1170197 w 1368152"/>
              <a:gd name="connsiteY5" fmla="*/ 468190 h 555580"/>
              <a:gd name="connsiteX6" fmla="*/ 227936 w 1368152"/>
              <a:gd name="connsiteY6" fmla="*/ 423220 h 555580"/>
              <a:gd name="connsiteX7" fmla="*/ 0 w 1368152"/>
              <a:gd name="connsiteY7" fmla="*/ 540058 h 555580"/>
              <a:gd name="connsiteX8" fmla="*/ 0 w 1368152"/>
              <a:gd name="connsiteY8" fmla="*/ 108014 h 55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152" h="555580">
                <a:moveTo>
                  <a:pt x="0" y="108014"/>
                </a:moveTo>
                <a:cubicBezTo>
                  <a:pt x="0" y="48360"/>
                  <a:pt x="48360" y="0"/>
                  <a:pt x="108014" y="0"/>
                </a:cubicBezTo>
                <a:lnTo>
                  <a:pt x="1260138" y="0"/>
                </a:lnTo>
                <a:cubicBezTo>
                  <a:pt x="1319792" y="0"/>
                  <a:pt x="1368152" y="48360"/>
                  <a:pt x="1368152" y="108014"/>
                </a:cubicBezTo>
                <a:lnTo>
                  <a:pt x="1368152" y="540058"/>
                </a:lnTo>
                <a:cubicBezTo>
                  <a:pt x="1368152" y="599712"/>
                  <a:pt x="1229851" y="468190"/>
                  <a:pt x="1170197" y="468190"/>
                </a:cubicBezTo>
                <a:cubicBezTo>
                  <a:pt x="786156" y="468190"/>
                  <a:pt x="611977" y="423220"/>
                  <a:pt x="227936" y="423220"/>
                </a:cubicBezTo>
                <a:cubicBezTo>
                  <a:pt x="168282" y="423220"/>
                  <a:pt x="0" y="599712"/>
                  <a:pt x="0" y="540058"/>
                </a:cubicBezTo>
                <a:lnTo>
                  <a:pt x="0" y="108014"/>
                </a:lnTo>
                <a:close/>
              </a:path>
            </a:pathLst>
          </a:custGeom>
          <a:blipFill>
            <a:blip r:embed="rId10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2"/>
          <p:cNvSpPr/>
          <p:nvPr/>
        </p:nvSpPr>
        <p:spPr>
          <a:xfrm>
            <a:off x="6264188" y="6410465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7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2"/>
          <p:cNvSpPr/>
          <p:nvPr/>
        </p:nvSpPr>
        <p:spPr>
          <a:xfrm>
            <a:off x="152644" y="6418122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7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2"/>
          <p:cNvSpPr/>
          <p:nvPr/>
        </p:nvSpPr>
        <p:spPr>
          <a:xfrm>
            <a:off x="4821204" y="635535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2"/>
          <p:cNvSpPr/>
          <p:nvPr/>
        </p:nvSpPr>
        <p:spPr>
          <a:xfrm>
            <a:off x="7521435" y="6138700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2"/>
          <p:cNvSpPr/>
          <p:nvPr/>
        </p:nvSpPr>
        <p:spPr>
          <a:xfrm>
            <a:off x="1115616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2"/>
          <p:cNvSpPr/>
          <p:nvPr/>
        </p:nvSpPr>
        <p:spPr>
          <a:xfrm>
            <a:off x="7452320" y="6448864"/>
            <a:ext cx="1584176" cy="433300"/>
          </a:xfrm>
          <a:custGeom>
            <a:avLst/>
            <a:gdLst>
              <a:gd name="connsiteX0" fmla="*/ 0 w 1584176"/>
              <a:gd name="connsiteY0" fmla="*/ 324036 h 648072"/>
              <a:gd name="connsiteX1" fmla="*/ 792088 w 1584176"/>
              <a:gd name="connsiteY1" fmla="*/ 0 h 648072"/>
              <a:gd name="connsiteX2" fmla="*/ 1584176 w 1584176"/>
              <a:gd name="connsiteY2" fmla="*/ 324036 h 648072"/>
              <a:gd name="connsiteX3" fmla="*/ 792088 w 1584176"/>
              <a:gd name="connsiteY3" fmla="*/ 648072 h 648072"/>
              <a:gd name="connsiteX4" fmla="*/ 0 w 1584176"/>
              <a:gd name="connsiteY4" fmla="*/ 324036 h 648072"/>
              <a:gd name="connsiteX0" fmla="*/ 0 w 1584176"/>
              <a:gd name="connsiteY0" fmla="*/ 324036 h 433300"/>
              <a:gd name="connsiteX1" fmla="*/ 792088 w 1584176"/>
              <a:gd name="connsiteY1" fmla="*/ 0 h 433300"/>
              <a:gd name="connsiteX2" fmla="*/ 1584176 w 1584176"/>
              <a:gd name="connsiteY2" fmla="*/ 324036 h 433300"/>
              <a:gd name="connsiteX3" fmla="*/ 792088 w 1584176"/>
              <a:gd name="connsiteY3" fmla="*/ 408230 h 433300"/>
              <a:gd name="connsiteX4" fmla="*/ 0 w 1584176"/>
              <a:gd name="connsiteY4" fmla="*/ 324036 h 43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433300">
                <a:moveTo>
                  <a:pt x="0" y="324036"/>
                </a:moveTo>
                <a:cubicBezTo>
                  <a:pt x="0" y="255998"/>
                  <a:pt x="354630" y="0"/>
                  <a:pt x="792088" y="0"/>
                </a:cubicBezTo>
                <a:cubicBezTo>
                  <a:pt x="1229546" y="0"/>
                  <a:pt x="1584176" y="145076"/>
                  <a:pt x="1584176" y="324036"/>
                </a:cubicBezTo>
                <a:cubicBezTo>
                  <a:pt x="1584176" y="502996"/>
                  <a:pt x="1229546" y="408230"/>
                  <a:pt x="792088" y="408230"/>
                </a:cubicBezTo>
                <a:cubicBezTo>
                  <a:pt x="354630" y="408230"/>
                  <a:pt x="0" y="392074"/>
                  <a:pt x="0" y="324036"/>
                </a:cubicBezTo>
                <a:close/>
              </a:path>
            </a:pathLst>
          </a:custGeom>
          <a:blipFill>
            <a:blip r:embed="rId7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84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7"/>
    </mc:Choice>
    <mc:Fallback>
      <p:transition spd="slow" advTm="96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386714" y="636406"/>
            <a:ext cx="7321842" cy="2702201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  <a:gd name="connsiteX0" fmla="*/ 163296 w 8029967"/>
              <a:gd name="connsiteY0" fmla="*/ 1150235 h 3129410"/>
              <a:gd name="connsiteX1" fmla="*/ 4028226 w 8029967"/>
              <a:gd name="connsiteY1" fmla="*/ 5126 h 3129410"/>
              <a:gd name="connsiteX2" fmla="*/ 4031830 w 8029967"/>
              <a:gd name="connsiteY2" fmla="*/ 739505 h 3129410"/>
              <a:gd name="connsiteX3" fmla="*/ 7917702 w 8029967"/>
              <a:gd name="connsiteY3" fmla="*/ 1002339 h 3129410"/>
              <a:gd name="connsiteX4" fmla="*/ 6857522 w 8029967"/>
              <a:gd name="connsiteY4" fmla="*/ 1228006 h 3129410"/>
              <a:gd name="connsiteX5" fmla="*/ 4141200 w 8029967"/>
              <a:gd name="connsiteY5" fmla="*/ 3128638 h 3129410"/>
              <a:gd name="connsiteX6" fmla="*/ 1058112 w 8029967"/>
              <a:gd name="connsiteY6" fmla="*/ 1456514 h 3129410"/>
              <a:gd name="connsiteX7" fmla="*/ 163296 w 8029967"/>
              <a:gd name="connsiteY7" fmla="*/ 1150235 h 3129410"/>
              <a:gd name="connsiteX0" fmla="*/ 163296 w 8029967"/>
              <a:gd name="connsiteY0" fmla="*/ 1150236 h 3216401"/>
              <a:gd name="connsiteX1" fmla="*/ 4028226 w 8029967"/>
              <a:gd name="connsiteY1" fmla="*/ 5127 h 3216401"/>
              <a:gd name="connsiteX2" fmla="*/ 4031830 w 8029967"/>
              <a:gd name="connsiteY2" fmla="*/ 739506 h 3216401"/>
              <a:gd name="connsiteX3" fmla="*/ 7917702 w 8029967"/>
              <a:gd name="connsiteY3" fmla="*/ 1002340 h 3216401"/>
              <a:gd name="connsiteX4" fmla="*/ 6857522 w 8029967"/>
              <a:gd name="connsiteY4" fmla="*/ 1228007 h 3216401"/>
              <a:gd name="connsiteX5" fmla="*/ 4141200 w 8029967"/>
              <a:gd name="connsiteY5" fmla="*/ 3128639 h 3216401"/>
              <a:gd name="connsiteX6" fmla="*/ 924777 w 8029967"/>
              <a:gd name="connsiteY6" fmla="*/ 2752890 h 3216401"/>
              <a:gd name="connsiteX7" fmla="*/ 1058112 w 8029967"/>
              <a:gd name="connsiteY7" fmla="*/ 1456515 h 3216401"/>
              <a:gd name="connsiteX8" fmla="*/ 163296 w 8029967"/>
              <a:gd name="connsiteY8" fmla="*/ 1150236 h 321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9967" h="3216401">
                <a:moveTo>
                  <a:pt x="163296" y="1150236"/>
                </a:moveTo>
                <a:cubicBezTo>
                  <a:pt x="658315" y="908338"/>
                  <a:pt x="3383470" y="73582"/>
                  <a:pt x="4028226" y="5127"/>
                </a:cubicBezTo>
                <a:cubicBezTo>
                  <a:pt x="4672982" y="-63328"/>
                  <a:pt x="3383584" y="573304"/>
                  <a:pt x="4031830" y="739506"/>
                </a:cubicBezTo>
                <a:cubicBezTo>
                  <a:pt x="4680076" y="905708"/>
                  <a:pt x="7457866" y="795334"/>
                  <a:pt x="7917702" y="1002340"/>
                </a:cubicBezTo>
                <a:cubicBezTo>
                  <a:pt x="8377538" y="1209346"/>
                  <a:pt x="7305074" y="899824"/>
                  <a:pt x="6857522" y="1228007"/>
                </a:cubicBezTo>
                <a:cubicBezTo>
                  <a:pt x="6409970" y="1556190"/>
                  <a:pt x="5129991" y="2874492"/>
                  <a:pt x="4141200" y="3128639"/>
                </a:cubicBezTo>
                <a:cubicBezTo>
                  <a:pt x="3152409" y="3382786"/>
                  <a:pt x="1438625" y="3031577"/>
                  <a:pt x="924777" y="2752890"/>
                </a:cubicBezTo>
                <a:cubicBezTo>
                  <a:pt x="410929" y="2474203"/>
                  <a:pt x="1372827" y="1624900"/>
                  <a:pt x="1058112" y="1456515"/>
                </a:cubicBezTo>
                <a:cubicBezTo>
                  <a:pt x="395128" y="1126781"/>
                  <a:pt x="-331723" y="1392134"/>
                  <a:pt x="163296" y="1150236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59709" y="5319909"/>
            <a:ext cx="9045902" cy="1562255"/>
            <a:chOff x="59709" y="5319909"/>
            <a:chExt cx="9045902" cy="1562255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71500" y="5622028"/>
              <a:ext cx="9034111" cy="1260136"/>
              <a:chOff x="71500" y="5622028"/>
              <a:chExt cx="9034111" cy="1260136"/>
            </a:xfrm>
          </p:grpSpPr>
          <p:sp>
            <p:nvSpPr>
              <p:cNvPr id="5" name="Полилиния 4"/>
              <p:cNvSpPr/>
              <p:nvPr/>
            </p:nvSpPr>
            <p:spPr>
              <a:xfrm rot="15907822">
                <a:off x="3257406" y="4166268"/>
                <a:ext cx="1063320" cy="3974840"/>
              </a:xfrm>
              <a:custGeom>
                <a:avLst/>
                <a:gdLst>
                  <a:gd name="connsiteX0" fmla="*/ 228023 w 1063320"/>
                  <a:gd name="connsiteY0" fmla="*/ 3974840 h 3974840"/>
                  <a:gd name="connsiteX1" fmla="*/ 377313 w 1063320"/>
                  <a:gd name="connsiteY1" fmla="*/ 3041779 h 3974840"/>
                  <a:gd name="connsiteX2" fmla="*/ 339990 w 1063320"/>
                  <a:gd name="connsiteY2" fmla="*/ 3041779 h 3974840"/>
                  <a:gd name="connsiteX3" fmla="*/ 4088 w 1063320"/>
                  <a:gd name="connsiteY3" fmla="*/ 2575249 h 3974840"/>
                  <a:gd name="connsiteX4" fmla="*/ 601247 w 1063320"/>
                  <a:gd name="connsiteY4" fmla="*/ 2276669 h 3974840"/>
                  <a:gd name="connsiteX5" fmla="*/ 993133 w 1063320"/>
                  <a:gd name="connsiteY5" fmla="*/ 1884783 h 3974840"/>
                  <a:gd name="connsiteX6" fmla="*/ 993133 w 1063320"/>
                  <a:gd name="connsiteY6" fmla="*/ 1380930 h 3974840"/>
                  <a:gd name="connsiteX7" fmla="*/ 284006 w 1063320"/>
                  <a:gd name="connsiteY7" fmla="*/ 1026367 h 3974840"/>
                  <a:gd name="connsiteX8" fmla="*/ 284006 w 1063320"/>
                  <a:gd name="connsiteY8" fmla="*/ 1026367 h 3974840"/>
                  <a:gd name="connsiteX9" fmla="*/ 4088 w 1063320"/>
                  <a:gd name="connsiteY9" fmla="*/ 746449 h 3974840"/>
                  <a:gd name="connsiteX10" fmla="*/ 414635 w 1063320"/>
                  <a:gd name="connsiteY10" fmla="*/ 0 h 3974840"/>
                  <a:gd name="connsiteX11" fmla="*/ 414635 w 1063320"/>
                  <a:gd name="connsiteY11" fmla="*/ 0 h 3974840"/>
                  <a:gd name="connsiteX12" fmla="*/ 414635 w 1063320"/>
                  <a:gd name="connsiteY12" fmla="*/ 0 h 39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3320" h="3974840">
                    <a:moveTo>
                      <a:pt x="228023" y="3974840"/>
                    </a:moveTo>
                    <a:cubicBezTo>
                      <a:pt x="293337" y="3586064"/>
                      <a:pt x="358652" y="3197289"/>
                      <a:pt x="377313" y="3041779"/>
                    </a:cubicBezTo>
                    <a:cubicBezTo>
                      <a:pt x="395974" y="2886269"/>
                      <a:pt x="402194" y="3119534"/>
                      <a:pt x="339990" y="3041779"/>
                    </a:cubicBezTo>
                    <a:cubicBezTo>
                      <a:pt x="277786" y="2964024"/>
                      <a:pt x="-39455" y="2702767"/>
                      <a:pt x="4088" y="2575249"/>
                    </a:cubicBezTo>
                    <a:cubicBezTo>
                      <a:pt x="47631" y="2447731"/>
                      <a:pt x="436406" y="2391747"/>
                      <a:pt x="601247" y="2276669"/>
                    </a:cubicBezTo>
                    <a:cubicBezTo>
                      <a:pt x="766088" y="2161591"/>
                      <a:pt x="927819" y="2034073"/>
                      <a:pt x="993133" y="1884783"/>
                    </a:cubicBezTo>
                    <a:cubicBezTo>
                      <a:pt x="1058447" y="1735493"/>
                      <a:pt x="1111321" y="1523999"/>
                      <a:pt x="993133" y="1380930"/>
                    </a:cubicBezTo>
                    <a:cubicBezTo>
                      <a:pt x="874945" y="1237861"/>
                      <a:pt x="284006" y="1026367"/>
                      <a:pt x="284006" y="1026367"/>
                    </a:cubicBezTo>
                    <a:lnTo>
                      <a:pt x="284006" y="1026367"/>
                    </a:lnTo>
                    <a:cubicBezTo>
                      <a:pt x="237353" y="979714"/>
                      <a:pt x="-17684" y="917510"/>
                      <a:pt x="4088" y="746449"/>
                    </a:cubicBezTo>
                    <a:cubicBezTo>
                      <a:pt x="25859" y="575388"/>
                      <a:pt x="414635" y="0"/>
                      <a:pt x="414635" y="0"/>
                    </a:cubicBezTo>
                    <a:lnTo>
                      <a:pt x="414635" y="0"/>
                    </a:lnTo>
                    <a:lnTo>
                      <a:pt x="414635" y="0"/>
                    </a:lnTo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84150" dist="241300" dir="11520000" sx="110000" sy="110000" algn="ctr">
                  <a:srgbClr val="000000">
                    <a:alpha val="18000"/>
                  </a:srgbClr>
                </a:outerShdw>
              </a:effectLst>
              <a:scene3d>
                <a:camera prst="perspectiveFront" fov="5100000">
                  <a:rot lat="0" lon="2100000" rev="0"/>
                </a:camera>
                <a:lightRig rig="flood" dir="t">
                  <a:rot lat="0" lon="0" rev="13800000"/>
                </a:lightRig>
              </a:scene3d>
              <a:sp3d extrusionH="107950" prstMaterial="plastic">
                <a:bevelT w="82550" h="63500" prst="divo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2"/>
              <p:cNvSpPr/>
              <p:nvPr/>
            </p:nvSpPr>
            <p:spPr>
              <a:xfrm>
                <a:off x="1750259" y="627128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2"/>
              <p:cNvSpPr/>
              <p:nvPr/>
            </p:nvSpPr>
            <p:spPr>
              <a:xfrm>
                <a:off x="4224935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2"/>
              <p:cNvSpPr/>
              <p:nvPr/>
            </p:nvSpPr>
            <p:spPr>
              <a:xfrm>
                <a:off x="2996978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2"/>
              <p:cNvSpPr/>
              <p:nvPr/>
            </p:nvSpPr>
            <p:spPr>
              <a:xfrm>
                <a:off x="5364088" y="605463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кругленный прямоугольник 7"/>
              <p:cNvSpPr/>
              <p:nvPr/>
            </p:nvSpPr>
            <p:spPr>
              <a:xfrm>
                <a:off x="6264188" y="6146195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artisticPaintStrokes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7"/>
              <p:cNvSpPr/>
              <p:nvPr/>
            </p:nvSpPr>
            <p:spPr>
              <a:xfrm>
                <a:off x="71500" y="6198961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9"/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2"/>
              <p:cNvSpPr/>
              <p:nvPr/>
            </p:nvSpPr>
            <p:spPr>
              <a:xfrm>
                <a:off x="6264188" y="6410465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2"/>
              <p:cNvSpPr/>
              <p:nvPr/>
            </p:nvSpPr>
            <p:spPr>
              <a:xfrm>
                <a:off x="152644" y="6418122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2"/>
              <p:cNvSpPr/>
              <p:nvPr/>
            </p:nvSpPr>
            <p:spPr>
              <a:xfrm>
                <a:off x="4821204" y="635535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2"/>
              <p:cNvSpPr/>
              <p:nvPr/>
            </p:nvSpPr>
            <p:spPr>
              <a:xfrm>
                <a:off x="7521435" y="613870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Blu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2"/>
              <p:cNvSpPr/>
              <p:nvPr/>
            </p:nvSpPr>
            <p:spPr>
              <a:xfrm>
                <a:off x="1115616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2"/>
              <p:cNvSpPr/>
              <p:nvPr/>
            </p:nvSpPr>
            <p:spPr>
              <a:xfrm>
                <a:off x="7452320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" name="Полилиния 1"/>
            <p:cNvSpPr/>
            <p:nvPr/>
          </p:nvSpPr>
          <p:spPr>
            <a:xfrm>
              <a:off x="59709" y="5661247"/>
              <a:ext cx="407835" cy="484719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482203" y="5319909"/>
              <a:ext cx="410277" cy="1170831"/>
            </a:xfrm>
            <a:custGeom>
              <a:avLst/>
              <a:gdLst>
                <a:gd name="connsiteX0" fmla="*/ 227082 w 576692"/>
                <a:gd name="connsiteY0" fmla="*/ 3732550 h 3732550"/>
                <a:gd name="connsiteX1" fmla="*/ 47200 w 576692"/>
                <a:gd name="connsiteY1" fmla="*/ 3327816 h 3732550"/>
                <a:gd name="connsiteX2" fmla="*/ 332013 w 576692"/>
                <a:gd name="connsiteY2" fmla="*/ 2998032 h 3732550"/>
                <a:gd name="connsiteX3" fmla="*/ 571856 w 576692"/>
                <a:gd name="connsiteY3" fmla="*/ 2338465 h 3732550"/>
                <a:gd name="connsiteX4" fmla="*/ 107161 w 576692"/>
                <a:gd name="connsiteY4" fmla="*/ 1873770 h 3732550"/>
                <a:gd name="connsiteX5" fmla="*/ 466925 w 576692"/>
                <a:gd name="connsiteY5" fmla="*/ 1154242 h 3732550"/>
                <a:gd name="connsiteX6" fmla="*/ 92171 w 576692"/>
                <a:gd name="connsiteY6" fmla="*/ 944379 h 3732550"/>
                <a:gd name="connsiteX7" fmla="*/ 2230 w 576692"/>
                <a:gd name="connsiteY7" fmla="*/ 1274163 h 3732550"/>
                <a:gd name="connsiteX8" fmla="*/ 152131 w 576692"/>
                <a:gd name="connsiteY8" fmla="*/ 1334124 h 3732550"/>
                <a:gd name="connsiteX9" fmla="*/ 287043 w 576692"/>
                <a:gd name="connsiteY9" fmla="*/ 1304143 h 3732550"/>
                <a:gd name="connsiteX10" fmla="*/ 391974 w 576692"/>
                <a:gd name="connsiteY10" fmla="*/ 734517 h 3732550"/>
                <a:gd name="connsiteX11" fmla="*/ 152131 w 576692"/>
                <a:gd name="connsiteY11" fmla="*/ 569625 h 3732550"/>
                <a:gd name="connsiteX12" fmla="*/ 391974 w 576692"/>
                <a:gd name="connsiteY12" fmla="*/ 59960 h 3732550"/>
                <a:gd name="connsiteX13" fmla="*/ 376984 w 576692"/>
                <a:gd name="connsiteY13" fmla="*/ 29979 h 373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692" h="3732550">
                  <a:moveTo>
                    <a:pt x="227082" y="3732550"/>
                  </a:moveTo>
                  <a:cubicBezTo>
                    <a:pt x="128397" y="3591393"/>
                    <a:pt x="29712" y="3450236"/>
                    <a:pt x="47200" y="3327816"/>
                  </a:cubicBezTo>
                  <a:cubicBezTo>
                    <a:pt x="64688" y="3205396"/>
                    <a:pt x="244570" y="3162924"/>
                    <a:pt x="332013" y="2998032"/>
                  </a:cubicBezTo>
                  <a:cubicBezTo>
                    <a:pt x="419456" y="2833140"/>
                    <a:pt x="609331" y="2525842"/>
                    <a:pt x="571856" y="2338465"/>
                  </a:cubicBezTo>
                  <a:cubicBezTo>
                    <a:pt x="534381" y="2151088"/>
                    <a:pt x="124649" y="2071140"/>
                    <a:pt x="107161" y="1873770"/>
                  </a:cubicBezTo>
                  <a:cubicBezTo>
                    <a:pt x="89673" y="1676400"/>
                    <a:pt x="469423" y="1309140"/>
                    <a:pt x="466925" y="1154242"/>
                  </a:cubicBezTo>
                  <a:cubicBezTo>
                    <a:pt x="464427" y="999344"/>
                    <a:pt x="169620" y="924392"/>
                    <a:pt x="92171" y="944379"/>
                  </a:cubicBezTo>
                  <a:cubicBezTo>
                    <a:pt x="14722" y="964366"/>
                    <a:pt x="-7763" y="1209205"/>
                    <a:pt x="2230" y="1274163"/>
                  </a:cubicBezTo>
                  <a:cubicBezTo>
                    <a:pt x="12223" y="1339120"/>
                    <a:pt x="104662" y="1329127"/>
                    <a:pt x="152131" y="1334124"/>
                  </a:cubicBezTo>
                  <a:cubicBezTo>
                    <a:pt x="199600" y="1339121"/>
                    <a:pt x="247069" y="1404077"/>
                    <a:pt x="287043" y="1304143"/>
                  </a:cubicBezTo>
                  <a:cubicBezTo>
                    <a:pt x="327017" y="1204209"/>
                    <a:pt x="414459" y="856937"/>
                    <a:pt x="391974" y="734517"/>
                  </a:cubicBezTo>
                  <a:cubicBezTo>
                    <a:pt x="369489" y="612097"/>
                    <a:pt x="152131" y="682051"/>
                    <a:pt x="152131" y="569625"/>
                  </a:cubicBezTo>
                  <a:cubicBezTo>
                    <a:pt x="152131" y="457199"/>
                    <a:pt x="354498" y="149901"/>
                    <a:pt x="391974" y="59960"/>
                  </a:cubicBezTo>
                  <a:cubicBezTo>
                    <a:pt x="429450" y="-29981"/>
                    <a:pt x="403217" y="-1"/>
                    <a:pt x="376984" y="29979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399857" y="5903605"/>
              <a:ext cx="570110" cy="572145"/>
            </a:xfrm>
            <a:custGeom>
              <a:avLst/>
              <a:gdLst>
                <a:gd name="connsiteX0" fmla="*/ 144130 w 570110"/>
                <a:gd name="connsiteY0" fmla="*/ 1603948 h 1603948"/>
                <a:gd name="connsiteX1" fmla="*/ 99159 w 570110"/>
                <a:gd name="connsiteY1" fmla="*/ 1364105 h 1603948"/>
                <a:gd name="connsiteX2" fmla="*/ 383973 w 570110"/>
                <a:gd name="connsiteY2" fmla="*/ 1214204 h 1603948"/>
                <a:gd name="connsiteX3" fmla="*/ 563854 w 570110"/>
                <a:gd name="connsiteY3" fmla="*/ 929390 h 1603948"/>
                <a:gd name="connsiteX4" fmla="*/ 159120 w 570110"/>
                <a:gd name="connsiteY4" fmla="*/ 614597 h 1603948"/>
                <a:gd name="connsiteX5" fmla="*/ 9218 w 570110"/>
                <a:gd name="connsiteY5" fmla="*/ 269823 h 1603948"/>
                <a:gd name="connsiteX6" fmla="*/ 398963 w 570110"/>
                <a:gd name="connsiteY6" fmla="*/ 0 h 1603948"/>
                <a:gd name="connsiteX7" fmla="*/ 398963 w 570110"/>
                <a:gd name="connsiteY7" fmla="*/ 0 h 160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110" h="1603948">
                  <a:moveTo>
                    <a:pt x="144130" y="1603948"/>
                  </a:moveTo>
                  <a:cubicBezTo>
                    <a:pt x="101657" y="1516505"/>
                    <a:pt x="59185" y="1429062"/>
                    <a:pt x="99159" y="1364105"/>
                  </a:cubicBezTo>
                  <a:cubicBezTo>
                    <a:pt x="139133" y="1299148"/>
                    <a:pt x="306524" y="1286657"/>
                    <a:pt x="383973" y="1214204"/>
                  </a:cubicBezTo>
                  <a:cubicBezTo>
                    <a:pt x="461422" y="1141751"/>
                    <a:pt x="601330" y="1029325"/>
                    <a:pt x="563854" y="929390"/>
                  </a:cubicBezTo>
                  <a:cubicBezTo>
                    <a:pt x="526378" y="829455"/>
                    <a:pt x="251559" y="724525"/>
                    <a:pt x="159120" y="614597"/>
                  </a:cubicBezTo>
                  <a:cubicBezTo>
                    <a:pt x="66681" y="504669"/>
                    <a:pt x="-30756" y="372256"/>
                    <a:pt x="9218" y="269823"/>
                  </a:cubicBezTo>
                  <a:cubicBezTo>
                    <a:pt x="49192" y="167390"/>
                    <a:pt x="398963" y="0"/>
                    <a:pt x="398963" y="0"/>
                  </a:cubicBezTo>
                  <a:lnTo>
                    <a:pt x="39896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4416218" y="5661248"/>
              <a:ext cx="407835" cy="595026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6083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5"/>
    </mc:Choice>
    <mc:Fallback>
      <p:transition spd="slow" advTm="92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58689">
            <a:off x="1367396" y="635921"/>
            <a:ext cx="7320165" cy="3539507"/>
          </a:xfrm>
          <a:custGeom>
            <a:avLst/>
            <a:gdLst>
              <a:gd name="connsiteX0" fmla="*/ 0 w 7056784"/>
              <a:gd name="connsiteY0" fmla="*/ 504056 h 1008112"/>
              <a:gd name="connsiteX1" fmla="*/ 3528392 w 7056784"/>
              <a:gd name="connsiteY1" fmla="*/ 0 h 1008112"/>
              <a:gd name="connsiteX2" fmla="*/ 7056784 w 7056784"/>
              <a:gd name="connsiteY2" fmla="*/ 504056 h 1008112"/>
              <a:gd name="connsiteX3" fmla="*/ 3528392 w 7056784"/>
              <a:gd name="connsiteY3" fmla="*/ 1008112 h 1008112"/>
              <a:gd name="connsiteX4" fmla="*/ 0 w 7056784"/>
              <a:gd name="connsiteY4" fmla="*/ 504056 h 1008112"/>
              <a:gd name="connsiteX0" fmla="*/ 218 w 7057002"/>
              <a:gd name="connsiteY0" fmla="*/ 1230577 h 1734633"/>
              <a:gd name="connsiteX1" fmla="*/ 3403512 w 7057002"/>
              <a:gd name="connsiteY1" fmla="*/ 0 h 1734633"/>
              <a:gd name="connsiteX2" fmla="*/ 7057002 w 7057002"/>
              <a:gd name="connsiteY2" fmla="*/ 1230577 h 1734633"/>
              <a:gd name="connsiteX3" fmla="*/ 3528610 w 7057002"/>
              <a:gd name="connsiteY3" fmla="*/ 1734633 h 1734633"/>
              <a:gd name="connsiteX4" fmla="*/ 218 w 7057002"/>
              <a:gd name="connsiteY4" fmla="*/ 1230577 h 1734633"/>
              <a:gd name="connsiteX0" fmla="*/ 179 w 7056963"/>
              <a:gd name="connsiteY0" fmla="*/ 1230577 h 3123512"/>
              <a:gd name="connsiteX1" fmla="*/ 3403473 w 7056963"/>
              <a:gd name="connsiteY1" fmla="*/ 0 h 3123512"/>
              <a:gd name="connsiteX2" fmla="*/ 7056963 w 7056963"/>
              <a:gd name="connsiteY2" fmla="*/ 1230577 h 3123512"/>
              <a:gd name="connsiteX3" fmla="*/ 3516447 w 7056963"/>
              <a:gd name="connsiteY3" fmla="*/ 3123512 h 3123512"/>
              <a:gd name="connsiteX4" fmla="*/ 179 w 7056963"/>
              <a:gd name="connsiteY4" fmla="*/ 1230577 h 3123512"/>
              <a:gd name="connsiteX0" fmla="*/ 111 w 6232701"/>
              <a:gd name="connsiteY0" fmla="*/ 1230578 h 3123513"/>
              <a:gd name="connsiteX1" fmla="*/ 3403405 w 6232701"/>
              <a:gd name="connsiteY1" fmla="*/ 1 h 3123513"/>
              <a:gd name="connsiteX2" fmla="*/ 6232701 w 6232701"/>
              <a:gd name="connsiteY2" fmla="*/ 1222881 h 3123513"/>
              <a:gd name="connsiteX3" fmla="*/ 3516379 w 6232701"/>
              <a:gd name="connsiteY3" fmla="*/ 3123513 h 3123513"/>
              <a:gd name="connsiteX4" fmla="*/ 111 w 6232701"/>
              <a:gd name="connsiteY4" fmla="*/ 1230578 h 3123513"/>
              <a:gd name="connsiteX0" fmla="*/ 110 w 6239732"/>
              <a:gd name="connsiteY0" fmla="*/ 1079063 h 3124496"/>
              <a:gd name="connsiteX1" fmla="*/ 3410436 w 6239732"/>
              <a:gd name="connsiteY1" fmla="*/ 723 h 3124496"/>
              <a:gd name="connsiteX2" fmla="*/ 6239732 w 6239732"/>
              <a:gd name="connsiteY2" fmla="*/ 1223603 h 3124496"/>
              <a:gd name="connsiteX3" fmla="*/ 3523410 w 6239732"/>
              <a:gd name="connsiteY3" fmla="*/ 3124235 h 3124496"/>
              <a:gd name="connsiteX4" fmla="*/ 110 w 6239732"/>
              <a:gd name="connsiteY4" fmla="*/ 1079063 h 3124496"/>
              <a:gd name="connsiteX0" fmla="*/ 165 w 6239787"/>
              <a:gd name="connsiteY0" fmla="*/ 1079190 h 3124623"/>
              <a:gd name="connsiteX1" fmla="*/ 3410491 w 6239787"/>
              <a:gd name="connsiteY1" fmla="*/ 850 h 3124623"/>
              <a:gd name="connsiteX2" fmla="*/ 6239787 w 6239787"/>
              <a:gd name="connsiteY2" fmla="*/ 1223730 h 3124623"/>
              <a:gd name="connsiteX3" fmla="*/ 3523465 w 6239787"/>
              <a:gd name="connsiteY3" fmla="*/ 3124362 h 3124623"/>
              <a:gd name="connsiteX4" fmla="*/ 165 w 6239787"/>
              <a:gd name="connsiteY4" fmla="*/ 1079190 h 3124623"/>
              <a:gd name="connsiteX0" fmla="*/ 178 w 7416382"/>
              <a:gd name="connsiteY0" fmla="*/ 1078508 h 3123949"/>
              <a:gd name="connsiteX1" fmla="*/ 3410504 w 7416382"/>
              <a:gd name="connsiteY1" fmla="*/ 168 h 3123949"/>
              <a:gd name="connsiteX2" fmla="*/ 7299980 w 7416382"/>
              <a:gd name="connsiteY2" fmla="*/ 997381 h 3123949"/>
              <a:gd name="connsiteX3" fmla="*/ 6239800 w 7416382"/>
              <a:gd name="connsiteY3" fmla="*/ 1223048 h 3123949"/>
              <a:gd name="connsiteX4" fmla="*/ 3523478 w 7416382"/>
              <a:gd name="connsiteY4" fmla="*/ 3123680 h 3123949"/>
              <a:gd name="connsiteX5" fmla="*/ 178 w 7416382"/>
              <a:gd name="connsiteY5" fmla="*/ 1078508 h 3123949"/>
              <a:gd name="connsiteX0" fmla="*/ 152 w 7870960"/>
              <a:gd name="connsiteY0" fmla="*/ 1145654 h 3124136"/>
              <a:gd name="connsiteX1" fmla="*/ 3865082 w 7870960"/>
              <a:gd name="connsiteY1" fmla="*/ 545 h 3124136"/>
              <a:gd name="connsiteX2" fmla="*/ 7754558 w 7870960"/>
              <a:gd name="connsiteY2" fmla="*/ 997758 h 3124136"/>
              <a:gd name="connsiteX3" fmla="*/ 6694378 w 7870960"/>
              <a:gd name="connsiteY3" fmla="*/ 1223425 h 3124136"/>
              <a:gd name="connsiteX4" fmla="*/ 3978056 w 7870960"/>
              <a:gd name="connsiteY4" fmla="*/ 3124057 h 3124136"/>
              <a:gd name="connsiteX5" fmla="*/ 152 w 7870960"/>
              <a:gd name="connsiteY5" fmla="*/ 1145654 h 3124136"/>
              <a:gd name="connsiteX0" fmla="*/ 163296 w 8034104"/>
              <a:gd name="connsiteY0" fmla="*/ 1145654 h 3124829"/>
              <a:gd name="connsiteX1" fmla="*/ 4028226 w 8034104"/>
              <a:gd name="connsiteY1" fmla="*/ 545 h 3124829"/>
              <a:gd name="connsiteX2" fmla="*/ 7917702 w 8034104"/>
              <a:gd name="connsiteY2" fmla="*/ 997758 h 3124829"/>
              <a:gd name="connsiteX3" fmla="*/ 6857522 w 8034104"/>
              <a:gd name="connsiteY3" fmla="*/ 1223425 h 3124829"/>
              <a:gd name="connsiteX4" fmla="*/ 4141200 w 8034104"/>
              <a:gd name="connsiteY4" fmla="*/ 3124057 h 3124829"/>
              <a:gd name="connsiteX5" fmla="*/ 1058112 w 8034104"/>
              <a:gd name="connsiteY5" fmla="*/ 1451933 h 3124829"/>
              <a:gd name="connsiteX6" fmla="*/ 163296 w 8034104"/>
              <a:gd name="connsiteY6" fmla="*/ 1145654 h 3124829"/>
              <a:gd name="connsiteX0" fmla="*/ 163296 w 8029967"/>
              <a:gd name="connsiteY0" fmla="*/ 1150235 h 3129410"/>
              <a:gd name="connsiteX1" fmla="*/ 4028226 w 8029967"/>
              <a:gd name="connsiteY1" fmla="*/ 5126 h 3129410"/>
              <a:gd name="connsiteX2" fmla="*/ 4031830 w 8029967"/>
              <a:gd name="connsiteY2" fmla="*/ 739505 h 3129410"/>
              <a:gd name="connsiteX3" fmla="*/ 7917702 w 8029967"/>
              <a:gd name="connsiteY3" fmla="*/ 1002339 h 3129410"/>
              <a:gd name="connsiteX4" fmla="*/ 6857522 w 8029967"/>
              <a:gd name="connsiteY4" fmla="*/ 1228006 h 3129410"/>
              <a:gd name="connsiteX5" fmla="*/ 4141200 w 8029967"/>
              <a:gd name="connsiteY5" fmla="*/ 3128638 h 3129410"/>
              <a:gd name="connsiteX6" fmla="*/ 1058112 w 8029967"/>
              <a:gd name="connsiteY6" fmla="*/ 1456514 h 3129410"/>
              <a:gd name="connsiteX7" fmla="*/ 163296 w 8029967"/>
              <a:gd name="connsiteY7" fmla="*/ 1150235 h 3129410"/>
              <a:gd name="connsiteX0" fmla="*/ 163296 w 8029967"/>
              <a:gd name="connsiteY0" fmla="*/ 1150236 h 3216401"/>
              <a:gd name="connsiteX1" fmla="*/ 4028226 w 8029967"/>
              <a:gd name="connsiteY1" fmla="*/ 5127 h 3216401"/>
              <a:gd name="connsiteX2" fmla="*/ 4031830 w 8029967"/>
              <a:gd name="connsiteY2" fmla="*/ 739506 h 3216401"/>
              <a:gd name="connsiteX3" fmla="*/ 7917702 w 8029967"/>
              <a:gd name="connsiteY3" fmla="*/ 1002340 h 3216401"/>
              <a:gd name="connsiteX4" fmla="*/ 6857522 w 8029967"/>
              <a:gd name="connsiteY4" fmla="*/ 1228007 h 3216401"/>
              <a:gd name="connsiteX5" fmla="*/ 4141200 w 8029967"/>
              <a:gd name="connsiteY5" fmla="*/ 3128639 h 3216401"/>
              <a:gd name="connsiteX6" fmla="*/ 924777 w 8029967"/>
              <a:gd name="connsiteY6" fmla="*/ 2752890 h 3216401"/>
              <a:gd name="connsiteX7" fmla="*/ 1058112 w 8029967"/>
              <a:gd name="connsiteY7" fmla="*/ 1456515 h 3216401"/>
              <a:gd name="connsiteX8" fmla="*/ 163296 w 8029967"/>
              <a:gd name="connsiteY8" fmla="*/ 1150236 h 3216401"/>
              <a:gd name="connsiteX0" fmla="*/ 163296 w 8028128"/>
              <a:gd name="connsiteY0" fmla="*/ 1150236 h 4213037"/>
              <a:gd name="connsiteX1" fmla="*/ 4028226 w 8028128"/>
              <a:gd name="connsiteY1" fmla="*/ 5127 h 4213037"/>
              <a:gd name="connsiteX2" fmla="*/ 4031830 w 8028128"/>
              <a:gd name="connsiteY2" fmla="*/ 739506 h 4213037"/>
              <a:gd name="connsiteX3" fmla="*/ 7917702 w 8028128"/>
              <a:gd name="connsiteY3" fmla="*/ 1002340 h 4213037"/>
              <a:gd name="connsiteX4" fmla="*/ 6857522 w 8028128"/>
              <a:gd name="connsiteY4" fmla="*/ 1228007 h 4213037"/>
              <a:gd name="connsiteX5" fmla="*/ 5345749 w 8028128"/>
              <a:gd name="connsiteY5" fmla="*/ 4156655 h 4213037"/>
              <a:gd name="connsiteX6" fmla="*/ 4141200 w 8028128"/>
              <a:gd name="connsiteY6" fmla="*/ 3128639 h 4213037"/>
              <a:gd name="connsiteX7" fmla="*/ 924777 w 8028128"/>
              <a:gd name="connsiteY7" fmla="*/ 2752890 h 4213037"/>
              <a:gd name="connsiteX8" fmla="*/ 1058112 w 8028128"/>
              <a:gd name="connsiteY8" fmla="*/ 1456515 h 4213037"/>
              <a:gd name="connsiteX9" fmla="*/ 163296 w 8028128"/>
              <a:gd name="connsiteY9" fmla="*/ 1150236 h 421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8128" h="4213037">
                <a:moveTo>
                  <a:pt x="163296" y="1150236"/>
                </a:moveTo>
                <a:cubicBezTo>
                  <a:pt x="658315" y="908338"/>
                  <a:pt x="3383470" y="73582"/>
                  <a:pt x="4028226" y="5127"/>
                </a:cubicBezTo>
                <a:cubicBezTo>
                  <a:pt x="4672982" y="-63328"/>
                  <a:pt x="3383584" y="573304"/>
                  <a:pt x="4031830" y="739506"/>
                </a:cubicBezTo>
                <a:cubicBezTo>
                  <a:pt x="4680076" y="905708"/>
                  <a:pt x="7457866" y="795334"/>
                  <a:pt x="7917702" y="1002340"/>
                </a:cubicBezTo>
                <a:cubicBezTo>
                  <a:pt x="8377538" y="1209346"/>
                  <a:pt x="7279285" y="991397"/>
                  <a:pt x="6857522" y="1228007"/>
                </a:cubicBezTo>
                <a:cubicBezTo>
                  <a:pt x="6435759" y="1464617"/>
                  <a:pt x="5798469" y="3839883"/>
                  <a:pt x="5345749" y="4156655"/>
                </a:cubicBezTo>
                <a:cubicBezTo>
                  <a:pt x="4893029" y="4473427"/>
                  <a:pt x="4878029" y="3362600"/>
                  <a:pt x="4141200" y="3128639"/>
                </a:cubicBezTo>
                <a:cubicBezTo>
                  <a:pt x="3404371" y="2894678"/>
                  <a:pt x="1438625" y="3031577"/>
                  <a:pt x="924777" y="2752890"/>
                </a:cubicBezTo>
                <a:cubicBezTo>
                  <a:pt x="410929" y="2474203"/>
                  <a:pt x="1372827" y="1624900"/>
                  <a:pt x="1058112" y="1456515"/>
                </a:cubicBezTo>
                <a:cubicBezTo>
                  <a:pt x="395128" y="1126781"/>
                  <a:pt x="-331723" y="1392134"/>
                  <a:pt x="163296" y="1150236"/>
                </a:cubicBezTo>
                <a:close/>
              </a:path>
            </a:pathLst>
          </a:custGeom>
          <a:effectLst>
            <a:glow rad="1905000">
              <a:schemeClr val="accent5">
                <a:satMod val="175000"/>
                <a:alpha val="43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stA="50000" endA="295" dist="1193800" dir="5400000" sy="-100000" algn="bl" rotWithShape="0"/>
            <a:softEdge rad="0"/>
          </a:effectLst>
          <a:scene3d>
            <a:camera prst="isometricOffAxis2Top">
              <a:rot lat="18075713" lon="3207254" rev="18000000"/>
            </a:camera>
            <a:lightRig rig="sunrise" dir="t">
              <a:rot lat="0" lon="0" rev="3000000"/>
            </a:lightRig>
          </a:scene3d>
          <a:sp3d extrusionH="279400" contourW="107950" prstMaterial="dkEdge">
            <a:bevelT w="107950" h="317500" prst="convex"/>
            <a:bevelB w="184150" h="533400" prst="riblet"/>
            <a:extrusionClr>
              <a:schemeClr val="tx2">
                <a:lumMod val="40000"/>
                <a:lumOff val="60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59709" y="3861049"/>
            <a:ext cx="9045902" cy="3021115"/>
            <a:chOff x="59709" y="3861049"/>
            <a:chExt cx="9045902" cy="3021115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71500" y="5622028"/>
              <a:ext cx="9034111" cy="1260136"/>
              <a:chOff x="71500" y="5622028"/>
              <a:chExt cx="9034111" cy="1260136"/>
            </a:xfrm>
          </p:grpSpPr>
          <p:sp>
            <p:nvSpPr>
              <p:cNvPr id="5" name="Полилиния 4"/>
              <p:cNvSpPr/>
              <p:nvPr/>
            </p:nvSpPr>
            <p:spPr>
              <a:xfrm rot="15907822">
                <a:off x="3257406" y="4166268"/>
                <a:ext cx="1063320" cy="3974840"/>
              </a:xfrm>
              <a:custGeom>
                <a:avLst/>
                <a:gdLst>
                  <a:gd name="connsiteX0" fmla="*/ 228023 w 1063320"/>
                  <a:gd name="connsiteY0" fmla="*/ 3974840 h 3974840"/>
                  <a:gd name="connsiteX1" fmla="*/ 377313 w 1063320"/>
                  <a:gd name="connsiteY1" fmla="*/ 3041779 h 3974840"/>
                  <a:gd name="connsiteX2" fmla="*/ 339990 w 1063320"/>
                  <a:gd name="connsiteY2" fmla="*/ 3041779 h 3974840"/>
                  <a:gd name="connsiteX3" fmla="*/ 4088 w 1063320"/>
                  <a:gd name="connsiteY3" fmla="*/ 2575249 h 3974840"/>
                  <a:gd name="connsiteX4" fmla="*/ 601247 w 1063320"/>
                  <a:gd name="connsiteY4" fmla="*/ 2276669 h 3974840"/>
                  <a:gd name="connsiteX5" fmla="*/ 993133 w 1063320"/>
                  <a:gd name="connsiteY5" fmla="*/ 1884783 h 3974840"/>
                  <a:gd name="connsiteX6" fmla="*/ 993133 w 1063320"/>
                  <a:gd name="connsiteY6" fmla="*/ 1380930 h 3974840"/>
                  <a:gd name="connsiteX7" fmla="*/ 284006 w 1063320"/>
                  <a:gd name="connsiteY7" fmla="*/ 1026367 h 3974840"/>
                  <a:gd name="connsiteX8" fmla="*/ 284006 w 1063320"/>
                  <a:gd name="connsiteY8" fmla="*/ 1026367 h 3974840"/>
                  <a:gd name="connsiteX9" fmla="*/ 4088 w 1063320"/>
                  <a:gd name="connsiteY9" fmla="*/ 746449 h 3974840"/>
                  <a:gd name="connsiteX10" fmla="*/ 414635 w 1063320"/>
                  <a:gd name="connsiteY10" fmla="*/ 0 h 3974840"/>
                  <a:gd name="connsiteX11" fmla="*/ 414635 w 1063320"/>
                  <a:gd name="connsiteY11" fmla="*/ 0 h 3974840"/>
                  <a:gd name="connsiteX12" fmla="*/ 414635 w 1063320"/>
                  <a:gd name="connsiteY12" fmla="*/ 0 h 39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3320" h="3974840">
                    <a:moveTo>
                      <a:pt x="228023" y="3974840"/>
                    </a:moveTo>
                    <a:cubicBezTo>
                      <a:pt x="293337" y="3586064"/>
                      <a:pt x="358652" y="3197289"/>
                      <a:pt x="377313" y="3041779"/>
                    </a:cubicBezTo>
                    <a:cubicBezTo>
                      <a:pt x="395974" y="2886269"/>
                      <a:pt x="402194" y="3119534"/>
                      <a:pt x="339990" y="3041779"/>
                    </a:cubicBezTo>
                    <a:cubicBezTo>
                      <a:pt x="277786" y="2964024"/>
                      <a:pt x="-39455" y="2702767"/>
                      <a:pt x="4088" y="2575249"/>
                    </a:cubicBezTo>
                    <a:cubicBezTo>
                      <a:pt x="47631" y="2447731"/>
                      <a:pt x="436406" y="2391747"/>
                      <a:pt x="601247" y="2276669"/>
                    </a:cubicBezTo>
                    <a:cubicBezTo>
                      <a:pt x="766088" y="2161591"/>
                      <a:pt x="927819" y="2034073"/>
                      <a:pt x="993133" y="1884783"/>
                    </a:cubicBezTo>
                    <a:cubicBezTo>
                      <a:pt x="1058447" y="1735493"/>
                      <a:pt x="1111321" y="1523999"/>
                      <a:pt x="993133" y="1380930"/>
                    </a:cubicBezTo>
                    <a:cubicBezTo>
                      <a:pt x="874945" y="1237861"/>
                      <a:pt x="284006" y="1026367"/>
                      <a:pt x="284006" y="1026367"/>
                    </a:cubicBezTo>
                    <a:lnTo>
                      <a:pt x="284006" y="1026367"/>
                    </a:lnTo>
                    <a:cubicBezTo>
                      <a:pt x="237353" y="979714"/>
                      <a:pt x="-17684" y="917510"/>
                      <a:pt x="4088" y="746449"/>
                    </a:cubicBezTo>
                    <a:cubicBezTo>
                      <a:pt x="25859" y="575388"/>
                      <a:pt x="414635" y="0"/>
                      <a:pt x="414635" y="0"/>
                    </a:cubicBezTo>
                    <a:lnTo>
                      <a:pt x="414635" y="0"/>
                    </a:lnTo>
                    <a:lnTo>
                      <a:pt x="414635" y="0"/>
                    </a:lnTo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84150" dist="241300" dir="11520000" sx="110000" sy="110000" algn="ctr">
                  <a:srgbClr val="000000">
                    <a:alpha val="18000"/>
                  </a:srgbClr>
                </a:outerShdw>
              </a:effectLst>
              <a:scene3d>
                <a:camera prst="perspectiveFront" fov="5100000">
                  <a:rot lat="0" lon="2100000" rev="0"/>
                </a:camera>
                <a:lightRig rig="flood" dir="t">
                  <a:rot lat="0" lon="0" rev="13800000"/>
                </a:lightRig>
              </a:scene3d>
              <a:sp3d extrusionH="107950" prstMaterial="plastic">
                <a:bevelT w="82550" h="63500" prst="divo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2"/>
              <p:cNvSpPr/>
              <p:nvPr/>
            </p:nvSpPr>
            <p:spPr>
              <a:xfrm>
                <a:off x="1750259" y="627128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2"/>
              <p:cNvSpPr/>
              <p:nvPr/>
            </p:nvSpPr>
            <p:spPr>
              <a:xfrm>
                <a:off x="4224935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2"/>
              <p:cNvSpPr/>
              <p:nvPr/>
            </p:nvSpPr>
            <p:spPr>
              <a:xfrm>
                <a:off x="2996978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2"/>
              <p:cNvSpPr/>
              <p:nvPr/>
            </p:nvSpPr>
            <p:spPr>
              <a:xfrm>
                <a:off x="5364088" y="605463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кругленный прямоугольник 7"/>
              <p:cNvSpPr/>
              <p:nvPr/>
            </p:nvSpPr>
            <p:spPr>
              <a:xfrm>
                <a:off x="6264188" y="6146195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artisticPaintStrokes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7"/>
              <p:cNvSpPr/>
              <p:nvPr/>
            </p:nvSpPr>
            <p:spPr>
              <a:xfrm>
                <a:off x="71500" y="6198961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9"/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2"/>
              <p:cNvSpPr/>
              <p:nvPr/>
            </p:nvSpPr>
            <p:spPr>
              <a:xfrm>
                <a:off x="6264188" y="6410465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2"/>
              <p:cNvSpPr/>
              <p:nvPr/>
            </p:nvSpPr>
            <p:spPr>
              <a:xfrm>
                <a:off x="152644" y="6418122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2"/>
              <p:cNvSpPr/>
              <p:nvPr/>
            </p:nvSpPr>
            <p:spPr>
              <a:xfrm>
                <a:off x="4821204" y="635535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2"/>
              <p:cNvSpPr/>
              <p:nvPr/>
            </p:nvSpPr>
            <p:spPr>
              <a:xfrm>
                <a:off x="7521435" y="613870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Blu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2"/>
              <p:cNvSpPr/>
              <p:nvPr/>
            </p:nvSpPr>
            <p:spPr>
              <a:xfrm>
                <a:off x="1115616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2"/>
              <p:cNvSpPr/>
              <p:nvPr/>
            </p:nvSpPr>
            <p:spPr>
              <a:xfrm>
                <a:off x="7452320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71500" y="5622028"/>
              <a:ext cx="9034111" cy="1260136"/>
              <a:chOff x="71500" y="5622028"/>
              <a:chExt cx="9034111" cy="1260136"/>
            </a:xfrm>
          </p:grpSpPr>
          <p:sp>
            <p:nvSpPr>
              <p:cNvPr id="24" name="Полилиния 23"/>
              <p:cNvSpPr/>
              <p:nvPr/>
            </p:nvSpPr>
            <p:spPr>
              <a:xfrm rot="15907822">
                <a:off x="3257406" y="4166268"/>
                <a:ext cx="1063320" cy="3974840"/>
              </a:xfrm>
              <a:custGeom>
                <a:avLst/>
                <a:gdLst>
                  <a:gd name="connsiteX0" fmla="*/ 228023 w 1063320"/>
                  <a:gd name="connsiteY0" fmla="*/ 3974840 h 3974840"/>
                  <a:gd name="connsiteX1" fmla="*/ 377313 w 1063320"/>
                  <a:gd name="connsiteY1" fmla="*/ 3041779 h 3974840"/>
                  <a:gd name="connsiteX2" fmla="*/ 339990 w 1063320"/>
                  <a:gd name="connsiteY2" fmla="*/ 3041779 h 3974840"/>
                  <a:gd name="connsiteX3" fmla="*/ 4088 w 1063320"/>
                  <a:gd name="connsiteY3" fmla="*/ 2575249 h 3974840"/>
                  <a:gd name="connsiteX4" fmla="*/ 601247 w 1063320"/>
                  <a:gd name="connsiteY4" fmla="*/ 2276669 h 3974840"/>
                  <a:gd name="connsiteX5" fmla="*/ 993133 w 1063320"/>
                  <a:gd name="connsiteY5" fmla="*/ 1884783 h 3974840"/>
                  <a:gd name="connsiteX6" fmla="*/ 993133 w 1063320"/>
                  <a:gd name="connsiteY6" fmla="*/ 1380930 h 3974840"/>
                  <a:gd name="connsiteX7" fmla="*/ 284006 w 1063320"/>
                  <a:gd name="connsiteY7" fmla="*/ 1026367 h 3974840"/>
                  <a:gd name="connsiteX8" fmla="*/ 284006 w 1063320"/>
                  <a:gd name="connsiteY8" fmla="*/ 1026367 h 3974840"/>
                  <a:gd name="connsiteX9" fmla="*/ 4088 w 1063320"/>
                  <a:gd name="connsiteY9" fmla="*/ 746449 h 3974840"/>
                  <a:gd name="connsiteX10" fmla="*/ 414635 w 1063320"/>
                  <a:gd name="connsiteY10" fmla="*/ 0 h 3974840"/>
                  <a:gd name="connsiteX11" fmla="*/ 414635 w 1063320"/>
                  <a:gd name="connsiteY11" fmla="*/ 0 h 3974840"/>
                  <a:gd name="connsiteX12" fmla="*/ 414635 w 1063320"/>
                  <a:gd name="connsiteY12" fmla="*/ 0 h 3974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3320" h="3974840">
                    <a:moveTo>
                      <a:pt x="228023" y="3974840"/>
                    </a:moveTo>
                    <a:cubicBezTo>
                      <a:pt x="293337" y="3586064"/>
                      <a:pt x="358652" y="3197289"/>
                      <a:pt x="377313" y="3041779"/>
                    </a:cubicBezTo>
                    <a:cubicBezTo>
                      <a:pt x="395974" y="2886269"/>
                      <a:pt x="402194" y="3119534"/>
                      <a:pt x="339990" y="3041779"/>
                    </a:cubicBezTo>
                    <a:cubicBezTo>
                      <a:pt x="277786" y="2964024"/>
                      <a:pt x="-39455" y="2702767"/>
                      <a:pt x="4088" y="2575249"/>
                    </a:cubicBezTo>
                    <a:cubicBezTo>
                      <a:pt x="47631" y="2447731"/>
                      <a:pt x="436406" y="2391747"/>
                      <a:pt x="601247" y="2276669"/>
                    </a:cubicBezTo>
                    <a:cubicBezTo>
                      <a:pt x="766088" y="2161591"/>
                      <a:pt x="927819" y="2034073"/>
                      <a:pt x="993133" y="1884783"/>
                    </a:cubicBezTo>
                    <a:cubicBezTo>
                      <a:pt x="1058447" y="1735493"/>
                      <a:pt x="1111321" y="1523999"/>
                      <a:pt x="993133" y="1380930"/>
                    </a:cubicBezTo>
                    <a:cubicBezTo>
                      <a:pt x="874945" y="1237861"/>
                      <a:pt x="284006" y="1026367"/>
                      <a:pt x="284006" y="1026367"/>
                    </a:cubicBezTo>
                    <a:lnTo>
                      <a:pt x="284006" y="1026367"/>
                    </a:lnTo>
                    <a:cubicBezTo>
                      <a:pt x="237353" y="979714"/>
                      <a:pt x="-17684" y="917510"/>
                      <a:pt x="4088" y="746449"/>
                    </a:cubicBezTo>
                    <a:cubicBezTo>
                      <a:pt x="25859" y="575388"/>
                      <a:pt x="414635" y="0"/>
                      <a:pt x="414635" y="0"/>
                    </a:cubicBezTo>
                    <a:lnTo>
                      <a:pt x="414635" y="0"/>
                    </a:lnTo>
                    <a:lnTo>
                      <a:pt x="414635" y="0"/>
                    </a:lnTo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84150" dist="241300" dir="11520000" sx="110000" sy="110000" algn="ctr">
                  <a:srgbClr val="000000">
                    <a:alpha val="18000"/>
                  </a:srgbClr>
                </a:outerShdw>
              </a:effectLst>
              <a:scene3d>
                <a:camera prst="perspectiveFront" fov="5100000">
                  <a:rot lat="0" lon="2100000" rev="0"/>
                </a:camera>
                <a:lightRig rig="flood" dir="t">
                  <a:rot lat="0" lon="0" rev="13800000"/>
                </a:lightRig>
              </a:scene3d>
              <a:sp3d extrusionH="107950" prstMaterial="plastic">
                <a:bevelT w="82550" h="63500" prst="divo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"/>
              <p:cNvSpPr/>
              <p:nvPr/>
            </p:nvSpPr>
            <p:spPr>
              <a:xfrm>
                <a:off x="1750259" y="627128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"/>
              <p:cNvSpPr/>
              <p:nvPr/>
            </p:nvSpPr>
            <p:spPr>
              <a:xfrm>
                <a:off x="4224935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risscrossEtching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"/>
              <p:cNvSpPr/>
              <p:nvPr/>
            </p:nvSpPr>
            <p:spPr>
              <a:xfrm>
                <a:off x="2996978" y="6234108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"/>
              <p:cNvSpPr/>
              <p:nvPr/>
            </p:nvSpPr>
            <p:spPr>
              <a:xfrm>
                <a:off x="5364088" y="6054633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Скругленный прямоугольник 7"/>
              <p:cNvSpPr/>
              <p:nvPr/>
            </p:nvSpPr>
            <p:spPr>
              <a:xfrm>
                <a:off x="6264188" y="6146195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artisticPaintStrokes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7"/>
              <p:cNvSpPr/>
              <p:nvPr/>
            </p:nvSpPr>
            <p:spPr>
              <a:xfrm>
                <a:off x="71500" y="6198961"/>
                <a:ext cx="1368152" cy="555580"/>
              </a:xfrm>
              <a:custGeom>
                <a:avLst/>
                <a:gdLst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108014 w 1368152"/>
                  <a:gd name="connsiteY6" fmla="*/ 648072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648072"/>
                  <a:gd name="connsiteX1" fmla="*/ 108014 w 1368152"/>
                  <a:gd name="connsiteY1" fmla="*/ 0 h 648072"/>
                  <a:gd name="connsiteX2" fmla="*/ 1260138 w 1368152"/>
                  <a:gd name="connsiteY2" fmla="*/ 0 h 648072"/>
                  <a:gd name="connsiteX3" fmla="*/ 1368152 w 1368152"/>
                  <a:gd name="connsiteY3" fmla="*/ 108014 h 648072"/>
                  <a:gd name="connsiteX4" fmla="*/ 1368152 w 1368152"/>
                  <a:gd name="connsiteY4" fmla="*/ 540058 h 648072"/>
                  <a:gd name="connsiteX5" fmla="*/ 1260138 w 1368152"/>
                  <a:gd name="connsiteY5" fmla="*/ 648072 h 648072"/>
                  <a:gd name="connsiteX6" fmla="*/ 227936 w 1368152"/>
                  <a:gd name="connsiteY6" fmla="*/ 423220 h 648072"/>
                  <a:gd name="connsiteX7" fmla="*/ 0 w 1368152"/>
                  <a:gd name="connsiteY7" fmla="*/ 540058 h 648072"/>
                  <a:gd name="connsiteX8" fmla="*/ 0 w 1368152"/>
                  <a:gd name="connsiteY8" fmla="*/ 108014 h 648072"/>
                  <a:gd name="connsiteX0" fmla="*/ 0 w 1368152"/>
                  <a:gd name="connsiteY0" fmla="*/ 108014 h 555580"/>
                  <a:gd name="connsiteX1" fmla="*/ 108014 w 1368152"/>
                  <a:gd name="connsiteY1" fmla="*/ 0 h 555580"/>
                  <a:gd name="connsiteX2" fmla="*/ 1260138 w 1368152"/>
                  <a:gd name="connsiteY2" fmla="*/ 0 h 555580"/>
                  <a:gd name="connsiteX3" fmla="*/ 1368152 w 1368152"/>
                  <a:gd name="connsiteY3" fmla="*/ 108014 h 555580"/>
                  <a:gd name="connsiteX4" fmla="*/ 1368152 w 1368152"/>
                  <a:gd name="connsiteY4" fmla="*/ 540058 h 555580"/>
                  <a:gd name="connsiteX5" fmla="*/ 1170197 w 1368152"/>
                  <a:gd name="connsiteY5" fmla="*/ 468190 h 555580"/>
                  <a:gd name="connsiteX6" fmla="*/ 227936 w 1368152"/>
                  <a:gd name="connsiteY6" fmla="*/ 423220 h 555580"/>
                  <a:gd name="connsiteX7" fmla="*/ 0 w 1368152"/>
                  <a:gd name="connsiteY7" fmla="*/ 540058 h 555580"/>
                  <a:gd name="connsiteX8" fmla="*/ 0 w 1368152"/>
                  <a:gd name="connsiteY8" fmla="*/ 108014 h 55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8152" h="555580">
                    <a:moveTo>
                      <a:pt x="0" y="108014"/>
                    </a:moveTo>
                    <a:cubicBezTo>
                      <a:pt x="0" y="48360"/>
                      <a:pt x="48360" y="0"/>
                      <a:pt x="108014" y="0"/>
                    </a:cubicBezTo>
                    <a:lnTo>
                      <a:pt x="1260138" y="0"/>
                    </a:lnTo>
                    <a:cubicBezTo>
                      <a:pt x="1319792" y="0"/>
                      <a:pt x="1368152" y="48360"/>
                      <a:pt x="1368152" y="108014"/>
                    </a:cubicBezTo>
                    <a:lnTo>
                      <a:pt x="1368152" y="540058"/>
                    </a:lnTo>
                    <a:cubicBezTo>
                      <a:pt x="1368152" y="599712"/>
                      <a:pt x="1229851" y="468190"/>
                      <a:pt x="1170197" y="468190"/>
                    </a:cubicBezTo>
                    <a:cubicBezTo>
                      <a:pt x="786156" y="468190"/>
                      <a:pt x="611977" y="423220"/>
                      <a:pt x="227936" y="423220"/>
                    </a:cubicBezTo>
                    <a:cubicBezTo>
                      <a:pt x="168282" y="423220"/>
                      <a:pt x="0" y="599712"/>
                      <a:pt x="0" y="540058"/>
                    </a:cubicBezTo>
                    <a:lnTo>
                      <a:pt x="0" y="108014"/>
                    </a:lnTo>
                    <a:close/>
                  </a:path>
                </a:pathLst>
              </a:custGeom>
              <a:blipFill>
                <a:blip r:embed="rId9"/>
                <a:tile tx="0" ty="0" sx="100000" sy="100000" flip="none" algn="tl"/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2"/>
              <p:cNvSpPr/>
              <p:nvPr/>
            </p:nvSpPr>
            <p:spPr>
              <a:xfrm>
                <a:off x="6264188" y="6410465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2"/>
              <p:cNvSpPr/>
              <p:nvPr/>
            </p:nvSpPr>
            <p:spPr>
              <a:xfrm>
                <a:off x="152644" y="6418122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2"/>
              <p:cNvSpPr/>
              <p:nvPr/>
            </p:nvSpPr>
            <p:spPr>
              <a:xfrm>
                <a:off x="4821204" y="635535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Texturize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Овал 2"/>
              <p:cNvSpPr/>
              <p:nvPr/>
            </p:nvSpPr>
            <p:spPr>
              <a:xfrm>
                <a:off x="7521435" y="6138700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10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Blur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2"/>
              <p:cNvSpPr/>
              <p:nvPr/>
            </p:nvSpPr>
            <p:spPr>
              <a:xfrm>
                <a:off x="1115616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2"/>
              <p:cNvSpPr/>
              <p:nvPr/>
            </p:nvSpPr>
            <p:spPr>
              <a:xfrm>
                <a:off x="7452320" y="6448864"/>
                <a:ext cx="1584176" cy="433300"/>
              </a:xfrm>
              <a:custGeom>
                <a:avLst/>
                <a:gdLst>
                  <a:gd name="connsiteX0" fmla="*/ 0 w 1584176"/>
                  <a:gd name="connsiteY0" fmla="*/ 324036 h 648072"/>
                  <a:gd name="connsiteX1" fmla="*/ 792088 w 1584176"/>
                  <a:gd name="connsiteY1" fmla="*/ 0 h 648072"/>
                  <a:gd name="connsiteX2" fmla="*/ 1584176 w 1584176"/>
                  <a:gd name="connsiteY2" fmla="*/ 324036 h 648072"/>
                  <a:gd name="connsiteX3" fmla="*/ 792088 w 1584176"/>
                  <a:gd name="connsiteY3" fmla="*/ 648072 h 648072"/>
                  <a:gd name="connsiteX4" fmla="*/ 0 w 1584176"/>
                  <a:gd name="connsiteY4" fmla="*/ 324036 h 648072"/>
                  <a:gd name="connsiteX0" fmla="*/ 0 w 1584176"/>
                  <a:gd name="connsiteY0" fmla="*/ 324036 h 433300"/>
                  <a:gd name="connsiteX1" fmla="*/ 792088 w 1584176"/>
                  <a:gd name="connsiteY1" fmla="*/ 0 h 433300"/>
                  <a:gd name="connsiteX2" fmla="*/ 1584176 w 1584176"/>
                  <a:gd name="connsiteY2" fmla="*/ 324036 h 433300"/>
                  <a:gd name="connsiteX3" fmla="*/ 792088 w 1584176"/>
                  <a:gd name="connsiteY3" fmla="*/ 408230 h 433300"/>
                  <a:gd name="connsiteX4" fmla="*/ 0 w 1584176"/>
                  <a:gd name="connsiteY4" fmla="*/ 324036 h 43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433300">
                    <a:moveTo>
                      <a:pt x="0" y="324036"/>
                    </a:moveTo>
                    <a:cubicBezTo>
                      <a:pt x="0" y="255998"/>
                      <a:pt x="354630" y="0"/>
                      <a:pt x="792088" y="0"/>
                    </a:cubicBezTo>
                    <a:cubicBezTo>
                      <a:pt x="1229546" y="0"/>
                      <a:pt x="1584176" y="145076"/>
                      <a:pt x="1584176" y="324036"/>
                    </a:cubicBezTo>
                    <a:cubicBezTo>
                      <a:pt x="1584176" y="502996"/>
                      <a:pt x="1229546" y="408230"/>
                      <a:pt x="792088" y="408230"/>
                    </a:cubicBezTo>
                    <a:cubicBezTo>
                      <a:pt x="354630" y="408230"/>
                      <a:pt x="0" y="392074"/>
                      <a:pt x="0" y="324036"/>
                    </a:cubicBezTo>
                    <a:close/>
                  </a:path>
                </a:pathLst>
              </a:cu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1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Полилиния 19"/>
            <p:cNvSpPr/>
            <p:nvPr/>
          </p:nvSpPr>
          <p:spPr>
            <a:xfrm>
              <a:off x="59709" y="5013177"/>
              <a:ext cx="407835" cy="1132790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8482203" y="3861049"/>
              <a:ext cx="410277" cy="2629692"/>
            </a:xfrm>
            <a:custGeom>
              <a:avLst/>
              <a:gdLst>
                <a:gd name="connsiteX0" fmla="*/ 227082 w 576692"/>
                <a:gd name="connsiteY0" fmla="*/ 3732550 h 3732550"/>
                <a:gd name="connsiteX1" fmla="*/ 47200 w 576692"/>
                <a:gd name="connsiteY1" fmla="*/ 3327816 h 3732550"/>
                <a:gd name="connsiteX2" fmla="*/ 332013 w 576692"/>
                <a:gd name="connsiteY2" fmla="*/ 2998032 h 3732550"/>
                <a:gd name="connsiteX3" fmla="*/ 571856 w 576692"/>
                <a:gd name="connsiteY3" fmla="*/ 2338465 h 3732550"/>
                <a:gd name="connsiteX4" fmla="*/ 107161 w 576692"/>
                <a:gd name="connsiteY4" fmla="*/ 1873770 h 3732550"/>
                <a:gd name="connsiteX5" fmla="*/ 466925 w 576692"/>
                <a:gd name="connsiteY5" fmla="*/ 1154242 h 3732550"/>
                <a:gd name="connsiteX6" fmla="*/ 92171 w 576692"/>
                <a:gd name="connsiteY6" fmla="*/ 944379 h 3732550"/>
                <a:gd name="connsiteX7" fmla="*/ 2230 w 576692"/>
                <a:gd name="connsiteY7" fmla="*/ 1274163 h 3732550"/>
                <a:gd name="connsiteX8" fmla="*/ 152131 w 576692"/>
                <a:gd name="connsiteY8" fmla="*/ 1334124 h 3732550"/>
                <a:gd name="connsiteX9" fmla="*/ 287043 w 576692"/>
                <a:gd name="connsiteY9" fmla="*/ 1304143 h 3732550"/>
                <a:gd name="connsiteX10" fmla="*/ 391974 w 576692"/>
                <a:gd name="connsiteY10" fmla="*/ 734517 h 3732550"/>
                <a:gd name="connsiteX11" fmla="*/ 152131 w 576692"/>
                <a:gd name="connsiteY11" fmla="*/ 569625 h 3732550"/>
                <a:gd name="connsiteX12" fmla="*/ 391974 w 576692"/>
                <a:gd name="connsiteY12" fmla="*/ 59960 h 3732550"/>
                <a:gd name="connsiteX13" fmla="*/ 376984 w 576692"/>
                <a:gd name="connsiteY13" fmla="*/ 29979 h 373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692" h="3732550">
                  <a:moveTo>
                    <a:pt x="227082" y="3732550"/>
                  </a:moveTo>
                  <a:cubicBezTo>
                    <a:pt x="128397" y="3591393"/>
                    <a:pt x="29712" y="3450236"/>
                    <a:pt x="47200" y="3327816"/>
                  </a:cubicBezTo>
                  <a:cubicBezTo>
                    <a:pt x="64688" y="3205396"/>
                    <a:pt x="244570" y="3162924"/>
                    <a:pt x="332013" y="2998032"/>
                  </a:cubicBezTo>
                  <a:cubicBezTo>
                    <a:pt x="419456" y="2833140"/>
                    <a:pt x="609331" y="2525842"/>
                    <a:pt x="571856" y="2338465"/>
                  </a:cubicBezTo>
                  <a:cubicBezTo>
                    <a:pt x="534381" y="2151088"/>
                    <a:pt x="124649" y="2071140"/>
                    <a:pt x="107161" y="1873770"/>
                  </a:cubicBezTo>
                  <a:cubicBezTo>
                    <a:pt x="89673" y="1676400"/>
                    <a:pt x="469423" y="1309140"/>
                    <a:pt x="466925" y="1154242"/>
                  </a:cubicBezTo>
                  <a:cubicBezTo>
                    <a:pt x="464427" y="999344"/>
                    <a:pt x="169620" y="924392"/>
                    <a:pt x="92171" y="944379"/>
                  </a:cubicBezTo>
                  <a:cubicBezTo>
                    <a:pt x="14722" y="964366"/>
                    <a:pt x="-7763" y="1209205"/>
                    <a:pt x="2230" y="1274163"/>
                  </a:cubicBezTo>
                  <a:cubicBezTo>
                    <a:pt x="12223" y="1339120"/>
                    <a:pt x="104662" y="1329127"/>
                    <a:pt x="152131" y="1334124"/>
                  </a:cubicBezTo>
                  <a:cubicBezTo>
                    <a:pt x="199600" y="1339121"/>
                    <a:pt x="247069" y="1404077"/>
                    <a:pt x="287043" y="1304143"/>
                  </a:cubicBezTo>
                  <a:cubicBezTo>
                    <a:pt x="327017" y="1204209"/>
                    <a:pt x="414459" y="856937"/>
                    <a:pt x="391974" y="734517"/>
                  </a:cubicBezTo>
                  <a:cubicBezTo>
                    <a:pt x="369489" y="612097"/>
                    <a:pt x="152131" y="682051"/>
                    <a:pt x="152131" y="569625"/>
                  </a:cubicBezTo>
                  <a:cubicBezTo>
                    <a:pt x="152131" y="457199"/>
                    <a:pt x="354498" y="149901"/>
                    <a:pt x="391974" y="59960"/>
                  </a:cubicBezTo>
                  <a:cubicBezTo>
                    <a:pt x="429450" y="-29981"/>
                    <a:pt x="403217" y="-1"/>
                    <a:pt x="376984" y="29979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399857" y="5157193"/>
              <a:ext cx="507847" cy="1318558"/>
            </a:xfrm>
            <a:custGeom>
              <a:avLst/>
              <a:gdLst>
                <a:gd name="connsiteX0" fmla="*/ 144130 w 570110"/>
                <a:gd name="connsiteY0" fmla="*/ 1603948 h 1603948"/>
                <a:gd name="connsiteX1" fmla="*/ 99159 w 570110"/>
                <a:gd name="connsiteY1" fmla="*/ 1364105 h 1603948"/>
                <a:gd name="connsiteX2" fmla="*/ 383973 w 570110"/>
                <a:gd name="connsiteY2" fmla="*/ 1214204 h 1603948"/>
                <a:gd name="connsiteX3" fmla="*/ 563854 w 570110"/>
                <a:gd name="connsiteY3" fmla="*/ 929390 h 1603948"/>
                <a:gd name="connsiteX4" fmla="*/ 159120 w 570110"/>
                <a:gd name="connsiteY4" fmla="*/ 614597 h 1603948"/>
                <a:gd name="connsiteX5" fmla="*/ 9218 w 570110"/>
                <a:gd name="connsiteY5" fmla="*/ 269823 h 1603948"/>
                <a:gd name="connsiteX6" fmla="*/ 398963 w 570110"/>
                <a:gd name="connsiteY6" fmla="*/ 0 h 1603948"/>
                <a:gd name="connsiteX7" fmla="*/ 398963 w 570110"/>
                <a:gd name="connsiteY7" fmla="*/ 0 h 160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110" h="1603948">
                  <a:moveTo>
                    <a:pt x="144130" y="1603948"/>
                  </a:moveTo>
                  <a:cubicBezTo>
                    <a:pt x="101657" y="1516505"/>
                    <a:pt x="59185" y="1429062"/>
                    <a:pt x="99159" y="1364105"/>
                  </a:cubicBezTo>
                  <a:cubicBezTo>
                    <a:pt x="139133" y="1299148"/>
                    <a:pt x="306524" y="1286657"/>
                    <a:pt x="383973" y="1214204"/>
                  </a:cubicBezTo>
                  <a:cubicBezTo>
                    <a:pt x="461422" y="1141751"/>
                    <a:pt x="601330" y="1029325"/>
                    <a:pt x="563854" y="929390"/>
                  </a:cubicBezTo>
                  <a:cubicBezTo>
                    <a:pt x="526378" y="829455"/>
                    <a:pt x="251559" y="724525"/>
                    <a:pt x="159120" y="614597"/>
                  </a:cubicBezTo>
                  <a:cubicBezTo>
                    <a:pt x="66681" y="504669"/>
                    <a:pt x="-30756" y="372256"/>
                    <a:pt x="9218" y="269823"/>
                  </a:cubicBezTo>
                  <a:cubicBezTo>
                    <a:pt x="49192" y="167390"/>
                    <a:pt x="398963" y="0"/>
                    <a:pt x="398963" y="0"/>
                  </a:cubicBezTo>
                  <a:lnTo>
                    <a:pt x="39896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4416219" y="5157193"/>
              <a:ext cx="404986" cy="1099081"/>
            </a:xfrm>
            <a:custGeom>
              <a:avLst/>
              <a:gdLst>
                <a:gd name="connsiteX0" fmla="*/ 135163 w 541077"/>
                <a:gd name="connsiteY0" fmla="*/ 2188564 h 2188564"/>
                <a:gd name="connsiteX1" fmla="*/ 464947 w 541077"/>
                <a:gd name="connsiteY1" fmla="*/ 1843790 h 2188564"/>
                <a:gd name="connsiteX2" fmla="*/ 252 w 541077"/>
                <a:gd name="connsiteY2" fmla="*/ 1558977 h 2188564"/>
                <a:gd name="connsiteX3" fmla="*/ 539898 w 541077"/>
                <a:gd name="connsiteY3" fmla="*/ 1109272 h 2188564"/>
                <a:gd name="connsiteX4" fmla="*/ 150153 w 541077"/>
                <a:gd name="connsiteY4" fmla="*/ 614597 h 2188564"/>
                <a:gd name="connsiteX5" fmla="*/ 330035 w 541077"/>
                <a:gd name="connsiteY5" fmla="*/ 0 h 218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077" h="2188564">
                  <a:moveTo>
                    <a:pt x="135163" y="2188564"/>
                  </a:moveTo>
                  <a:cubicBezTo>
                    <a:pt x="311297" y="2068642"/>
                    <a:pt x="487432" y="1948721"/>
                    <a:pt x="464947" y="1843790"/>
                  </a:cubicBezTo>
                  <a:cubicBezTo>
                    <a:pt x="442462" y="1738859"/>
                    <a:pt x="-12240" y="1681397"/>
                    <a:pt x="252" y="1558977"/>
                  </a:cubicBezTo>
                  <a:cubicBezTo>
                    <a:pt x="12744" y="1436557"/>
                    <a:pt x="514915" y="1266669"/>
                    <a:pt x="539898" y="1109272"/>
                  </a:cubicBezTo>
                  <a:cubicBezTo>
                    <a:pt x="564882" y="951875"/>
                    <a:pt x="185130" y="799476"/>
                    <a:pt x="150153" y="614597"/>
                  </a:cubicBezTo>
                  <a:cubicBezTo>
                    <a:pt x="115176" y="429718"/>
                    <a:pt x="222605" y="214859"/>
                    <a:pt x="330035" y="0"/>
                  </a:cubicBezTo>
                </a:path>
              </a:pathLst>
            </a:cu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32419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3"/>
    </mc:Choice>
    <mc:Fallback>
      <p:transition spd="slow" advTm="1033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</Words>
  <Application>Microsoft Office PowerPoint</Application>
  <PresentationFormat>Экран (4:3)</PresentationFormat>
  <Paragraphs>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2019-01-29T15:36:58Z</dcterms:created>
  <dcterms:modified xsi:type="dcterms:W3CDTF">2019-02-06T14:59:15Z</dcterms:modified>
</cp:coreProperties>
</file>