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84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E844-3D51-4701-A93D-F9BC8CB4CB90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D1D9-6F75-485A-AED5-5880C3CB3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69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E844-3D51-4701-A93D-F9BC8CB4CB90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D1D9-6F75-485A-AED5-5880C3CB3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33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E844-3D51-4701-A93D-F9BC8CB4CB90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D1D9-6F75-485A-AED5-5880C3CB3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303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E844-3D51-4701-A93D-F9BC8CB4CB90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D1D9-6F75-485A-AED5-5880C3CB3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90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E844-3D51-4701-A93D-F9BC8CB4CB90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D1D9-6F75-485A-AED5-5880C3CB3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79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E844-3D51-4701-A93D-F9BC8CB4CB90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D1D9-6F75-485A-AED5-5880C3CB3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655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E844-3D51-4701-A93D-F9BC8CB4CB90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D1D9-6F75-485A-AED5-5880C3CB3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736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E844-3D51-4701-A93D-F9BC8CB4CB90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D1D9-6F75-485A-AED5-5880C3CB3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770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E844-3D51-4701-A93D-F9BC8CB4CB90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D1D9-6F75-485A-AED5-5880C3CB3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14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E844-3D51-4701-A93D-F9BC8CB4CB90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D1D9-6F75-485A-AED5-5880C3CB3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62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E844-3D51-4701-A93D-F9BC8CB4CB90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D1D9-6F75-485A-AED5-5880C3CB3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87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EE844-3D51-4701-A93D-F9BC8CB4CB90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AD1D9-6F75-485A-AED5-5880C3CB3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48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628800"/>
            <a:ext cx="9144000" cy="1872208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FF0000"/>
                </a:solidFill>
              </a:rPr>
              <a:t>Открытый Московский региональный конкурс детского научно-фантастического космического творчества</a:t>
            </a:r>
            <a:br>
              <a:rPr lang="ru-RU" sz="3100" b="1" dirty="0">
                <a:solidFill>
                  <a:srgbClr val="FF0000"/>
                </a:solidFill>
              </a:rPr>
            </a:br>
            <a:r>
              <a:rPr lang="ru-RU" sz="3100" b="1" dirty="0">
                <a:solidFill>
                  <a:srgbClr val="FF0000"/>
                </a:solidFill>
              </a:rPr>
              <a:t> ,,Эра </a:t>
            </a:r>
            <a:r>
              <a:rPr lang="ru-RU" sz="3100" b="1" dirty="0" smtClean="0">
                <a:solidFill>
                  <a:srgbClr val="FF0000"/>
                </a:solidFill>
              </a:rPr>
              <a:t>фантастики23,,</a:t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>
                <a:solidFill>
                  <a:srgbClr val="FF0000"/>
                </a:solidFill>
              </a:rPr>
              <a:t/>
            </a:r>
            <a:br>
              <a:rPr lang="ru-RU" sz="3100" b="1" dirty="0">
                <a:solidFill>
                  <a:srgbClr val="FF0000"/>
                </a:solidFill>
              </a:rPr>
            </a:br>
            <a:r>
              <a:rPr lang="ru-RU" sz="3100" b="1" dirty="0">
                <a:solidFill>
                  <a:srgbClr val="FFFF00"/>
                </a:solidFill>
              </a:rPr>
              <a:t>номинация </a:t>
            </a:r>
            <a:r>
              <a:rPr lang="ru-RU" sz="3100" b="1" dirty="0" smtClean="0">
                <a:solidFill>
                  <a:srgbClr val="FFFF00"/>
                </a:solidFill>
              </a:rPr>
              <a:t>,,Пришельцы из Космоса,,</a:t>
            </a:r>
            <a:r>
              <a:rPr lang="ru-RU" sz="3100" b="1" dirty="0">
                <a:solidFill>
                  <a:srgbClr val="FFFF00"/>
                </a:solidFill>
              </a:rPr>
              <a:t/>
            </a:r>
            <a:br>
              <a:rPr lang="ru-RU" sz="3100" b="1" dirty="0">
                <a:solidFill>
                  <a:srgbClr val="FFFF00"/>
                </a:solidFill>
              </a:rPr>
            </a:br>
            <a:r>
              <a:rPr lang="ru-RU" sz="3100" b="1" dirty="0">
                <a:solidFill>
                  <a:srgbClr val="FFFF00"/>
                </a:solidFill>
              </a:rPr>
              <a:t>Раздел «Компьютерная графика»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8000" b="1" dirty="0" smtClean="0">
                <a:solidFill>
                  <a:srgbClr val="FFC000"/>
                </a:solidFill>
              </a:rPr>
              <a:t>Летающая тарелка   </a:t>
            </a:r>
            <a:endParaRPr lang="ru-RU" sz="8000" b="1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5089554"/>
            <a:ext cx="4427984" cy="1752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Бондарь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Даниил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11 Лет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l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МАОУ СОШ»14 г.о. Балашиха</a:t>
            </a:r>
          </a:p>
          <a:p>
            <a:pPr algn="l"/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Мкр.Железнодорожный</a:t>
            </a: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т/о Компьютерное моделирование</a:t>
            </a:r>
          </a:p>
          <a:p>
            <a:pPr algn="l"/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Рук.Кученов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Г.Г.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70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Пояснительная записка.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сделал  проект «Летающая тарелка» с </a:t>
            </a:r>
            <a:r>
              <a:rPr lang="ru-RU" dirty="0" err="1" smtClean="0"/>
              <a:t>гипердвигателями</a:t>
            </a:r>
            <a:r>
              <a:rPr lang="ru-RU" dirty="0" smtClean="0"/>
              <a:t> для того, чтобы люди знали, что скоро к нам на планету Земля обязательно прилетят гости с других планет на такой же </a:t>
            </a:r>
            <a:r>
              <a:rPr lang="ru-RU" smtClean="0"/>
              <a:t>летающей тарелке.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2317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Верхняя часть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9143999" cy="5257800"/>
          </a:xfrm>
        </p:spPr>
      </p:pic>
    </p:spTree>
    <p:extLst>
      <p:ext uri="{BB962C8B-B14F-4D97-AF65-F5344CB8AC3E}">
        <p14:creationId xmlns:p14="http://schemas.microsoft.com/office/powerpoint/2010/main" val="263046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Передняя часть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2776"/>
            <a:ext cx="9144000" cy="5445223"/>
          </a:xfrm>
        </p:spPr>
      </p:pic>
    </p:spTree>
    <p:extLst>
      <p:ext uri="{BB962C8B-B14F-4D97-AF65-F5344CB8AC3E}">
        <p14:creationId xmlns:p14="http://schemas.microsoft.com/office/powerpoint/2010/main" val="492342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Левая часть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5"/>
            <a:ext cx="9144000" cy="5373216"/>
          </a:xfrm>
        </p:spPr>
      </p:pic>
    </p:spTree>
    <p:extLst>
      <p:ext uri="{BB962C8B-B14F-4D97-AF65-F5344CB8AC3E}">
        <p14:creationId xmlns:p14="http://schemas.microsoft.com/office/powerpoint/2010/main" val="3173519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Нижняя часть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8800"/>
            <a:ext cx="9144000" cy="5229199"/>
          </a:xfrm>
        </p:spPr>
      </p:pic>
    </p:spTree>
    <p:extLst>
      <p:ext uri="{BB962C8B-B14F-4D97-AF65-F5344CB8AC3E}">
        <p14:creationId xmlns:p14="http://schemas.microsoft.com/office/powerpoint/2010/main" val="1930371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Задняя  часть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8800"/>
            <a:ext cx="9143999" cy="5229200"/>
          </a:xfrm>
        </p:spPr>
      </p:pic>
    </p:spTree>
    <p:extLst>
      <p:ext uri="{BB962C8B-B14F-4D97-AF65-F5344CB8AC3E}">
        <p14:creationId xmlns:p14="http://schemas.microsoft.com/office/powerpoint/2010/main" val="2654185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Правая часть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792"/>
            <a:ext cx="9144000" cy="5301208"/>
          </a:xfrm>
        </p:spPr>
      </p:pic>
    </p:spTree>
    <p:extLst>
      <p:ext uri="{BB962C8B-B14F-4D97-AF65-F5344CB8AC3E}">
        <p14:creationId xmlns:p14="http://schemas.microsoft.com/office/powerpoint/2010/main" val="30946206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75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Открытый Московский региональный конкурс детского научно-фантастического космического творчества  ,,Эра фантастики23,,  номинация ,,Пришельцы из Космоса,, Раздел «Компьютерная графика»   Летающая тарелка   </vt:lpstr>
      <vt:lpstr>Пояснительная записка.</vt:lpstr>
      <vt:lpstr>Верхняя часть</vt:lpstr>
      <vt:lpstr>Передняя часть</vt:lpstr>
      <vt:lpstr>Левая часть</vt:lpstr>
      <vt:lpstr>Нижняя часть</vt:lpstr>
      <vt:lpstr>Задняя  часть</vt:lpstr>
      <vt:lpstr>Правая часть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Летающая тарелка</dc:title>
  <dc:creator>учитель</dc:creator>
  <cp:lastModifiedBy>server</cp:lastModifiedBy>
  <cp:revision>6</cp:revision>
  <dcterms:created xsi:type="dcterms:W3CDTF">2019-02-06T11:08:15Z</dcterms:created>
  <dcterms:modified xsi:type="dcterms:W3CDTF">2019-02-13T14:54:26Z</dcterms:modified>
</cp:coreProperties>
</file>