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0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575E80-3F98-4AEE-AC10-DFB5B7DC24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3573C-2FC8-4E1C-98E6-B368E7DD7A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003" y="329462"/>
            <a:ext cx="81369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     </a:t>
            </a:r>
            <a:r>
              <a:rPr lang="ru-RU" sz="2800" b="1" dirty="0">
                <a:latin typeface="+mj-lt"/>
              </a:rPr>
              <a:t>Открытый Московский региональный конкурс детского научно-фантастического космического творчества «Эра </a:t>
            </a:r>
            <a:r>
              <a:rPr lang="ru-RU" sz="2800" b="1" dirty="0" smtClean="0">
                <a:latin typeface="+mj-lt"/>
              </a:rPr>
              <a:t>фантастики-23»</a:t>
            </a:r>
            <a:r>
              <a:rPr lang="ru-RU" sz="2400" b="1" dirty="0">
                <a:latin typeface="+mj-lt"/>
              </a:rPr>
              <a:t/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Раздел «Компьютерная графика</a:t>
            </a:r>
            <a:r>
              <a:rPr lang="ru-RU" sz="2400" b="1" dirty="0" smtClean="0">
                <a:latin typeface="+mj-lt"/>
              </a:rPr>
              <a:t>»</a:t>
            </a:r>
          </a:p>
          <a:p>
            <a:pPr algn="ctr"/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Номинация  «</a:t>
            </a:r>
            <a:r>
              <a:rPr lang="ru-RU" sz="2400" b="1" dirty="0" smtClean="0">
                <a:latin typeface="+mj-lt"/>
              </a:rPr>
              <a:t>Пришельцы</a:t>
            </a:r>
            <a:r>
              <a:rPr lang="en-US" sz="2400" b="1" dirty="0" smtClean="0">
                <a:latin typeface="+mj-lt"/>
              </a:rPr>
              <a:t> </a:t>
            </a:r>
            <a:r>
              <a:rPr lang="ru-RU" sz="2400" b="1" smtClean="0">
                <a:latin typeface="+mj-lt"/>
              </a:rPr>
              <a:t>из космоса»      </a:t>
            </a:r>
            <a:endParaRPr lang="ru-RU" sz="2400" b="1" dirty="0" smtClean="0"/>
          </a:p>
          <a:p>
            <a:pPr algn="ctr"/>
            <a:r>
              <a:rPr lang="ru-RU" sz="5400" b="1" i="1" dirty="0" smtClean="0">
                <a:latin typeface="Candara" panose="020E0502030303020204" pitchFamily="34" charset="0"/>
              </a:rPr>
              <a:t>«</a:t>
            </a:r>
            <a:r>
              <a:rPr lang="ru-RU" sz="5400" b="1" i="1" dirty="0">
                <a:latin typeface="Candara" panose="020E0502030303020204" pitchFamily="34" charset="0"/>
              </a:rPr>
              <a:t>Корабль пришельцев</a:t>
            </a:r>
            <a:r>
              <a:rPr lang="en-US" sz="5400" b="1" i="1" dirty="0">
                <a:latin typeface="Candara" panose="020E0502030303020204" pitchFamily="34" charset="0"/>
              </a:rPr>
              <a:t> </a:t>
            </a:r>
            <a:r>
              <a:rPr lang="ru-RU" sz="5400" b="1" i="1" dirty="0">
                <a:latin typeface="Candara" panose="020E0502030303020204" pitchFamily="34" charset="0"/>
              </a:rPr>
              <a:t>»</a:t>
            </a:r>
          </a:p>
          <a:p>
            <a:endParaRPr lang="ru-RU" sz="3200" i="1" dirty="0" smtClean="0">
              <a:latin typeface="Candara" panose="020E05020303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1" y="3636897"/>
            <a:ext cx="4363876" cy="2680861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0545" y="4343917"/>
            <a:ext cx="3819486" cy="2108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0544" y="4449616"/>
            <a:ext cx="36694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Выполнила:</a:t>
            </a:r>
          </a:p>
          <a:p>
            <a:r>
              <a:rPr lang="ru-RU" sz="2000" dirty="0" smtClean="0"/>
              <a:t> </a:t>
            </a:r>
            <a:r>
              <a:rPr lang="ru-RU" sz="2200" b="1" dirty="0" err="1" smtClean="0"/>
              <a:t>Аманова</a:t>
            </a:r>
            <a:r>
              <a:rPr lang="ru-RU" sz="2200" b="1" dirty="0" smtClean="0"/>
              <a:t> Арина 10 лет</a:t>
            </a:r>
          </a:p>
          <a:p>
            <a:r>
              <a:rPr lang="ru-RU" sz="2000" dirty="0" smtClean="0"/>
              <a:t>МБУ ДО «ДТДИМ»</a:t>
            </a:r>
          </a:p>
          <a:p>
            <a:r>
              <a:rPr lang="ru-RU" sz="2000" dirty="0" smtClean="0"/>
              <a:t>Т/О «Компьютерный мир»</a:t>
            </a:r>
          </a:p>
          <a:p>
            <a:r>
              <a:rPr lang="ru-RU" sz="2000" dirty="0" smtClean="0"/>
              <a:t>Руководитель: </a:t>
            </a:r>
            <a:r>
              <a:rPr lang="ru-RU" sz="2000" dirty="0" err="1" smtClean="0"/>
              <a:t>Кученов</a:t>
            </a:r>
            <a:r>
              <a:rPr lang="ru-RU" sz="2000" dirty="0" smtClean="0"/>
              <a:t> Г.Г.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128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74217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Пояснительная записка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03883" y="1425171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 космический корабль пришельцев. В нем летел инопланетянин, который прилетел в нашу галактику чтобы найти разумных существ. Он прилетел от своего народа и планирует заключить мир с другими разумными существами из другой Галактики.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55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62068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Вид сверху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25964"/>
            <a:ext cx="7992887" cy="492339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734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Вид слева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63077"/>
            <a:ext cx="7958673" cy="50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4868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Вид справа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83905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Вид спереди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453346"/>
            <a:ext cx="8028384" cy="5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00808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108 эскизов</a:t>
            </a:r>
          </a:p>
          <a:p>
            <a:r>
              <a:rPr lang="ru-RU" sz="2800" dirty="0" smtClean="0"/>
              <a:t>87 </a:t>
            </a:r>
            <a:r>
              <a:rPr lang="ru-RU" sz="2800" dirty="0" err="1" smtClean="0"/>
              <a:t>выдавливаний</a:t>
            </a:r>
            <a:endParaRPr lang="ru-RU" sz="2800" dirty="0" smtClean="0"/>
          </a:p>
          <a:p>
            <a:r>
              <a:rPr lang="ru-RU" sz="2800" dirty="0" smtClean="0"/>
              <a:t>18 плоскостей касательных в точке</a:t>
            </a:r>
          </a:p>
          <a:p>
            <a:r>
              <a:rPr lang="ru-RU" sz="2800" dirty="0" smtClean="0"/>
              <a:t>12 операций вращения</a:t>
            </a:r>
          </a:p>
          <a:p>
            <a:r>
              <a:rPr lang="ru-RU" sz="2800" dirty="0" smtClean="0"/>
              <a:t>3 операции вырезать элемент вращения</a:t>
            </a:r>
          </a:p>
          <a:p>
            <a:r>
              <a:rPr lang="ru-RU" sz="2800" dirty="0" smtClean="0"/>
              <a:t>1 массив по точкам эскиза</a:t>
            </a:r>
          </a:p>
          <a:p>
            <a:r>
              <a:rPr lang="ru-RU" sz="2800" dirty="0" smtClean="0"/>
              <a:t>8 </a:t>
            </a:r>
            <a:r>
              <a:rPr lang="ru-RU" sz="2800" dirty="0" err="1" smtClean="0"/>
              <a:t>скруглений</a:t>
            </a:r>
            <a:endParaRPr lang="ru-RU" sz="2800" dirty="0" smtClean="0"/>
          </a:p>
          <a:p>
            <a:r>
              <a:rPr lang="ru-RU" sz="2800" dirty="0" smtClean="0"/>
              <a:t>3 массива по концентрической сетке</a:t>
            </a:r>
          </a:p>
          <a:p>
            <a:r>
              <a:rPr lang="ru-RU" sz="2800" dirty="0" smtClean="0"/>
              <a:t>1 фаска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7647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этом Космическом корабле: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11754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118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ГК</cp:lastModifiedBy>
  <cp:revision>11</cp:revision>
  <dcterms:created xsi:type="dcterms:W3CDTF">2019-02-12T15:35:03Z</dcterms:created>
  <dcterms:modified xsi:type="dcterms:W3CDTF">2019-02-13T06:07:30Z</dcterms:modified>
</cp:coreProperties>
</file>