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8" r:id="rId6"/>
    <p:sldId id="267" r:id="rId7"/>
    <p:sldId id="269" r:id="rId8"/>
    <p:sldId id="270" r:id="rId9"/>
    <p:sldId id="259" r:id="rId10"/>
    <p:sldId id="261" r:id="rId11"/>
    <p:sldId id="271" r:id="rId12"/>
    <p:sldId id="272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 varScale="1">
        <p:scale>
          <a:sx n="111" d="100"/>
          <a:sy n="111" d="100"/>
        </p:scale>
        <p:origin x="366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pPr rtl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116632"/>
            <a:ext cx="8735325" cy="2000251"/>
          </a:xfrm>
        </p:spPr>
        <p:txBody>
          <a:bodyPr rtlCol="0"/>
          <a:lstStyle/>
          <a:p>
            <a:r>
              <a:rPr lang="ru-RU" dirty="0"/>
              <a:t>Путешествие по эко-городу</a:t>
            </a:r>
            <a:endParaRPr lang="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14492" y="3501008"/>
            <a:ext cx="4392488" cy="1752600"/>
          </a:xfrm>
        </p:spPr>
        <p:txBody>
          <a:bodyPr rtlCol="0">
            <a:normAutofit fontScale="62500" lnSpcReduction="20000"/>
          </a:bodyPr>
          <a:lstStyle/>
          <a:p>
            <a:r>
              <a:rPr lang="ru-RU" dirty="0" smtClean="0"/>
              <a:t>Ученица </a:t>
            </a:r>
            <a:r>
              <a:rPr lang="ru-RU" dirty="0"/>
              <a:t>8 класса «Б» </a:t>
            </a:r>
          </a:p>
          <a:p>
            <a:r>
              <a:rPr lang="ru-RU" dirty="0"/>
              <a:t> </a:t>
            </a:r>
            <a:r>
              <a:rPr lang="ru-RU" dirty="0" smtClean="0"/>
              <a:t>Павловская Валерия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 МОУ «Гимназия № 4» </a:t>
            </a:r>
            <a:r>
              <a:rPr lang="ru-RU" dirty="0" err="1"/>
              <a:t>г.о</a:t>
            </a:r>
            <a:r>
              <a:rPr lang="ru-RU" dirty="0"/>
              <a:t>. Электросталь. </a:t>
            </a:r>
          </a:p>
          <a:p>
            <a:r>
              <a:rPr lang="ru-RU" dirty="0" smtClean="0"/>
              <a:t>Руководитель: Могилевич Е.В.</a:t>
            </a:r>
            <a:endParaRPr lang="ru-RU" dirty="0"/>
          </a:p>
          <a:p>
            <a:r>
              <a:rPr lang="ru-RU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879966" y="285728"/>
            <a:ext cx="2211233" cy="1223963"/>
          </a:xfrm>
        </p:spPr>
        <p:txBody>
          <a:bodyPr rtlCol="0"/>
          <a:lstStyle/>
          <a:p>
            <a:r>
              <a:rPr lang="ru-RU" dirty="0"/>
              <a:t>Школа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4412" y="1785926"/>
            <a:ext cx="5579004" cy="4462272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В нашем городе, как и во всех городах нашей страны присутствует школа. </a:t>
            </a:r>
          </a:p>
          <a:p>
            <a:pPr marL="0" indent="0">
              <a:buNone/>
            </a:pPr>
            <a:r>
              <a:rPr lang="ru-RU" dirty="0"/>
              <a:t>В учебном заведении нашего города присутствуют не только классы с интерактивным оборудованием, но и бассейн, спорт. Зал, Воздушная парковка для </a:t>
            </a:r>
            <a:r>
              <a:rPr lang="ru-RU" dirty="0" err="1" smtClean="0"/>
              <a:t>аэромобилей</a:t>
            </a:r>
            <a:r>
              <a:rPr lang="ru-RU" dirty="0" smtClean="0"/>
              <a:t> </a:t>
            </a:r>
            <a:r>
              <a:rPr lang="ru-RU" dirty="0"/>
              <a:t>и многое  другое </a:t>
            </a:r>
          </a:p>
          <a:p>
            <a:pPr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055" t="23437" r="21315" b="27734"/>
          <a:stretch>
            <a:fillRect/>
          </a:stretch>
        </p:blipFill>
        <p:spPr bwMode="auto">
          <a:xfrm>
            <a:off x="1379504" y="2357430"/>
            <a:ext cx="4137689" cy="27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Жилой дом </a:t>
            </a:r>
            <a:endParaRPr lang="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Дома в городе  имеют необычное строение, обтекаемые формы и яркие цвета. На постройках растут деревья и летают аэроплатформы с мини-лужайками для сохранения чистого воздуха в городе.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761" t="8789" r="40532" b="49219"/>
          <a:stretch>
            <a:fillRect/>
          </a:stretch>
        </p:blipFill>
        <p:spPr bwMode="auto">
          <a:xfrm>
            <a:off x="8023238" y="3286124"/>
            <a:ext cx="32147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172" y="260648"/>
            <a:ext cx="5307577" cy="1223963"/>
          </a:xfrm>
        </p:spPr>
        <p:txBody>
          <a:bodyPr rtlCol="0"/>
          <a:lstStyle/>
          <a:p>
            <a:r>
              <a:rPr lang="ru-RU" dirty="0"/>
              <a:t>Шоколадная фабрика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9836" y="2636912"/>
            <a:ext cx="5078677" cy="3456384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В центре города расположена шоколадная фабрика, имеющая неповторимый дизайн. Все фабричные изделия поставляются не только в город, но и на регион.</a:t>
            </a:r>
          </a:p>
          <a:p>
            <a:pPr marL="0" indent="0" rtl="0">
              <a:buNone/>
            </a:pP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012" t="6926" r="48450" b="30056"/>
          <a:stretch/>
        </p:blipFill>
        <p:spPr>
          <a:xfrm>
            <a:off x="6958508" y="2708919"/>
            <a:ext cx="3312368" cy="27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Завод по переработке отходов</a:t>
            </a: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ru-RU" dirty="0"/>
              <a:t>Этот завод находится также в центре города. Как и шоколадная фабрика, рядом с которой он находится. Завод питается от солнечных батарей и является полностью безвредным для экологии и </a:t>
            </a:r>
            <a:r>
              <a:rPr lang="ru-RU" dirty="0" smtClean="0"/>
              <a:t>горожан.  </a:t>
            </a:r>
            <a:endParaRPr lang="ru-RU" dirty="0"/>
          </a:p>
          <a:p>
            <a:pPr marL="0" indent="0" rtl="0">
              <a:buNone/>
            </a:pP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431" t="6926" r="51286" b="17451"/>
          <a:stretch/>
        </p:blipFill>
        <p:spPr>
          <a:xfrm>
            <a:off x="7678587" y="1556792"/>
            <a:ext cx="298113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00" y="332656"/>
            <a:ext cx="5112568" cy="1656184"/>
          </a:xfrm>
        </p:spPr>
        <p:txBody>
          <a:bodyPr rtlCol="0"/>
          <a:lstStyle/>
          <a:p>
            <a:r>
              <a:rPr lang="ru-RU" dirty="0"/>
              <a:t>Торговый центр</a:t>
            </a:r>
            <a:endParaRPr lang="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97868" y="3068960"/>
            <a:ext cx="4320480" cy="3103239"/>
          </a:xfrm>
        </p:spPr>
        <p:txBody>
          <a:bodyPr rtlCol="0"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Торговый центр нашего города имеет обтекаемую форму и самое оптимальное строение для более удобного похода по магазинам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72" t="22851" r="49317" b="28320"/>
          <a:stretch>
            <a:fillRect/>
          </a:stretch>
        </p:blipFill>
        <p:spPr bwMode="auto">
          <a:xfrm>
            <a:off x="6380164" y="2214554"/>
            <a:ext cx="292895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98268" y="116632"/>
            <a:ext cx="2859305" cy="1223963"/>
          </a:xfrm>
        </p:spPr>
        <p:txBody>
          <a:bodyPr rtlCol="0"/>
          <a:lstStyle/>
          <a:p>
            <a:r>
              <a:rPr lang="ru-RU" dirty="0"/>
              <a:t>Детский сад </a:t>
            </a:r>
            <a:endParaRPr lang="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ru-RU" dirty="0"/>
              <a:t>Наш город имеет  уникальный детский сад. В этом саду дети не только играют и весело проводят время на современных площадках, но и учатся познавать мир с помощью технологий. </a:t>
            </a:r>
          </a:p>
          <a:p>
            <a:pPr rtl="0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24156" t="15623" r="34122" b="27743"/>
          <a:stretch>
            <a:fillRect/>
          </a:stretch>
        </p:blipFill>
        <p:spPr bwMode="auto">
          <a:xfrm>
            <a:off x="6665916" y="2428868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280" y="0"/>
            <a:ext cx="3795409" cy="1052735"/>
          </a:xfrm>
        </p:spPr>
        <p:txBody>
          <a:bodyPr/>
          <a:lstStyle/>
          <a:p>
            <a:r>
              <a:rPr lang="ru-RU" dirty="0"/>
              <a:t>Экосистема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953329"/>
            <a:ext cx="3795409" cy="33833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Город оборудован самыми экологически безопасными  сооружениями. Несмотря на то, что в центре города установлен завод по переработке отходов, в населённом пункте воздух остаётся всегда чистым и насыщенным кислородом.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880362" y="3929066"/>
            <a:ext cx="3960440" cy="2763617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Благодаря современным технологиям фильтрации воздуха и природе, которая является неотъемлемой частью города. 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525" t="10742" r="49317" b="55078"/>
          <a:stretch>
            <a:fillRect/>
          </a:stretch>
        </p:blipFill>
        <p:spPr bwMode="auto">
          <a:xfrm>
            <a:off x="6523040" y="1214422"/>
            <a:ext cx="314327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8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42" y="0"/>
            <a:ext cx="2787297" cy="1223963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4725144"/>
            <a:ext cx="10360501" cy="21157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Наш город будущего, это то, как мы представляем города нашей страны.  С деревьями и парками, живущими в совокупности с экологически-чистыми заводами и инновациями. 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387" t="10742" r="43277" b="30664"/>
          <a:stretch>
            <a:fillRect/>
          </a:stretch>
        </p:blipFill>
        <p:spPr bwMode="auto">
          <a:xfrm>
            <a:off x="4451338" y="1571612"/>
            <a:ext cx="348141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9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90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tf02787990</Template>
  <TotalTime>117</TotalTime>
  <Words>296</Words>
  <Application>Microsoft Office PowerPoint</Application>
  <PresentationFormat>Произвольный</PresentationFormat>
  <Paragraphs>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tf02787990</vt:lpstr>
      <vt:lpstr>Путешествие по эко-городу</vt:lpstr>
      <vt:lpstr>Школа</vt:lpstr>
      <vt:lpstr>Жилой дом </vt:lpstr>
      <vt:lpstr>Шоколадная фабрика</vt:lpstr>
      <vt:lpstr>Завод по переработке отходов</vt:lpstr>
      <vt:lpstr>Торговый центр</vt:lpstr>
      <vt:lpstr>Детский сад </vt:lpstr>
      <vt:lpstr>Экосистема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будущего </dc:title>
  <dc:creator>user</dc:creator>
  <cp:lastModifiedBy>Edd Mogilevich</cp:lastModifiedBy>
  <cp:revision>4</cp:revision>
  <dcterms:created xsi:type="dcterms:W3CDTF">2018-02-11T15:00:55Z</dcterms:created>
  <dcterms:modified xsi:type="dcterms:W3CDTF">2018-02-15T17:30:23Z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