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0B662-E7EF-4958-A0B0-D3281AD63D6A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F1618-8BFD-4D92-AB88-AA2A6213F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Московский </a:t>
            </a:r>
            <a:r>
              <a:rPr lang="ru-RU" sz="2800" b="1" dirty="0" smtClean="0">
                <a:solidFill>
                  <a:srgbClr val="FFFF00"/>
                </a:solidFill>
              </a:rPr>
              <a:t>региональный конкурс  детского научно-фантастического рассказа и рисунка </a:t>
            </a:r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«ЭРА ФАНТАСТИКИ -19</a:t>
            </a:r>
            <a:r>
              <a:rPr lang="ru-RU" sz="2800" b="1" dirty="0" smtClean="0">
                <a:solidFill>
                  <a:srgbClr val="FFFF00"/>
                </a:solidFill>
              </a:rPr>
              <a:t>»</a:t>
            </a:r>
            <a:r>
              <a:rPr lang="ru-RU" sz="3200" b="1" dirty="0" smtClean="0">
                <a:solidFill>
                  <a:srgbClr val="FFFF00"/>
                </a:solidFill>
              </a:rPr>
              <a:t/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7200" dirty="0" smtClean="0">
                <a:solidFill>
                  <a:srgbClr val="FFFF00"/>
                </a:solidFill>
              </a:rPr>
              <a:t>К</a:t>
            </a:r>
            <a:r>
              <a:rPr lang="ru-RU" sz="7200" b="1" dirty="0" smtClean="0">
                <a:solidFill>
                  <a:srgbClr val="FFFF00"/>
                </a:solidFill>
              </a:rPr>
              <a:t>ТО </a:t>
            </a:r>
            <a:r>
              <a:rPr lang="ru-RU" sz="7200" b="1" dirty="0" smtClean="0">
                <a:solidFill>
                  <a:srgbClr val="FFFF00"/>
                </a:solidFill>
              </a:rPr>
              <a:t>ЖИВЁТ ВО ВСЕЛЕННОЙ?</a:t>
            </a:r>
            <a:endParaRPr lang="ru-RU" sz="72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FFC000"/>
                </a:solidFill>
              </a:rPr>
              <a:t>МБОУ</a:t>
            </a:r>
            <a:r>
              <a:rPr lang="ru-RU" sz="2400" b="1" dirty="0" smtClean="0">
                <a:solidFill>
                  <a:srgbClr val="FFC000"/>
                </a:solidFill>
              </a:rPr>
              <a:t> </a:t>
            </a:r>
            <a:r>
              <a:rPr lang="ru-RU" sz="2400" b="1" dirty="0" err="1" smtClean="0">
                <a:solidFill>
                  <a:srgbClr val="FFC000"/>
                </a:solidFill>
              </a:rPr>
              <a:t>СОШ</a:t>
            </a:r>
            <a:r>
              <a:rPr lang="ru-RU" sz="2400" b="1" dirty="0" smtClean="0">
                <a:solidFill>
                  <a:srgbClr val="FFC000"/>
                </a:solidFill>
              </a:rPr>
              <a:t> № 6 с </a:t>
            </a:r>
            <a:r>
              <a:rPr lang="ru-RU" sz="2400" b="1" dirty="0" err="1" smtClean="0">
                <a:solidFill>
                  <a:srgbClr val="FFC000"/>
                </a:solidFill>
              </a:rPr>
              <a:t>УИОП</a:t>
            </a:r>
            <a:r>
              <a:rPr lang="ru-RU" sz="2400" b="1" dirty="0" smtClean="0">
                <a:solidFill>
                  <a:srgbClr val="FFC000"/>
                </a:solidFill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</a:rPr>
              <a:t>г</a:t>
            </a:r>
            <a:r>
              <a:rPr lang="ru-RU" sz="2400" b="1" dirty="0" smtClean="0">
                <a:solidFill>
                  <a:srgbClr val="FFC000"/>
                </a:solidFill>
              </a:rPr>
              <a:t>. Реутов МО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Авторы работы: </a:t>
            </a:r>
            <a:r>
              <a:rPr lang="ru-RU" sz="2400" b="1" dirty="0" smtClean="0">
                <a:solidFill>
                  <a:srgbClr val="FFC000"/>
                </a:solidFill>
              </a:rPr>
              <a:t>ученики </a:t>
            </a:r>
            <a:r>
              <a:rPr lang="ru-RU" sz="2400" b="1" dirty="0" smtClean="0">
                <a:solidFill>
                  <a:srgbClr val="FFC000"/>
                </a:solidFill>
              </a:rPr>
              <a:t>2 «Б» класса.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Руководитель: Болотских Е.В.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</a:rPr>
              <a:t>Может быть мы одни?</a:t>
            </a:r>
            <a:endParaRPr lang="ru-RU" sz="72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ама\Desktop\Новая папкаосвоение вселенной\вселен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1152128" cy="1741518"/>
          </a:xfrm>
          <a:prstGeom prst="rect">
            <a:avLst/>
          </a:prstGeom>
          <a:noFill/>
        </p:spPr>
      </p:pic>
      <p:pic>
        <p:nvPicPr>
          <p:cNvPr id="1028" name="Picture 4" descr="C:\Users\Мама\Desktop\Новая папкаосвоение вселенной\222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16832"/>
            <a:ext cx="1614579" cy="1703512"/>
          </a:xfrm>
          <a:prstGeom prst="rect">
            <a:avLst/>
          </a:prstGeom>
          <a:noFill/>
        </p:spPr>
      </p:pic>
      <p:pic>
        <p:nvPicPr>
          <p:cNvPr id="1029" name="Picture 5" descr="C:\Users\Мама\Desktop\Новая папкаосвоение вселенной\Безымянный66677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32656"/>
            <a:ext cx="1652612" cy="2366169"/>
          </a:xfrm>
          <a:prstGeom prst="rect">
            <a:avLst/>
          </a:prstGeom>
          <a:noFill/>
        </p:spPr>
      </p:pic>
      <p:pic>
        <p:nvPicPr>
          <p:cNvPr id="1030" name="Picture 6" descr="C:\Users\Мама\Desktop\Новая папкаосвоение вселенной\Безымянный333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060848"/>
            <a:ext cx="1907704" cy="2543605"/>
          </a:xfrm>
          <a:prstGeom prst="rect">
            <a:avLst/>
          </a:prstGeom>
          <a:noFill/>
        </p:spPr>
      </p:pic>
      <p:pic>
        <p:nvPicPr>
          <p:cNvPr id="1031" name="Picture 7" descr="C:\Users\Мама\Desktop\Новая папкаосвоение вселенной\Безымянный444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3068960"/>
            <a:ext cx="1659378" cy="2212504"/>
          </a:xfrm>
          <a:prstGeom prst="rect">
            <a:avLst/>
          </a:prstGeom>
          <a:noFill/>
        </p:spPr>
      </p:pic>
      <p:pic>
        <p:nvPicPr>
          <p:cNvPr id="1032" name="Picture 8" descr="C:\Users\Мама\Desktop\Новая папкаосвоение вселенной\Безымянный888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068960"/>
            <a:ext cx="1584176" cy="2151768"/>
          </a:xfrm>
          <a:prstGeom prst="rect">
            <a:avLst/>
          </a:prstGeom>
          <a:noFill/>
        </p:spPr>
      </p:pic>
      <p:pic>
        <p:nvPicPr>
          <p:cNvPr id="1033" name="Picture 9" descr="C:\Users\Мама\Desktop\Новая папкаосвоение вселенной\Безымянный88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188640"/>
            <a:ext cx="1722966" cy="2297288"/>
          </a:xfrm>
          <a:prstGeom prst="rect">
            <a:avLst/>
          </a:prstGeom>
          <a:noFill/>
        </p:spPr>
      </p:pic>
      <p:pic>
        <p:nvPicPr>
          <p:cNvPr id="1034" name="Picture 10" descr="C:\Users\Мама\Desktop\Новая папкаосвоение вселенной\Безымянный99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7704" y="1268760"/>
            <a:ext cx="1473474" cy="1964632"/>
          </a:xfrm>
          <a:prstGeom prst="rect">
            <a:avLst/>
          </a:prstGeom>
          <a:noFill/>
        </p:spPr>
      </p:pic>
      <p:pic>
        <p:nvPicPr>
          <p:cNvPr id="1035" name="Picture 11" descr="C:\Users\Мама\Desktop\Новая папкаосвоение вселенной\Безымянный121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284984"/>
            <a:ext cx="2263026" cy="3017368"/>
          </a:xfrm>
          <a:prstGeom prst="rect">
            <a:avLst/>
          </a:prstGeom>
          <a:noFill/>
        </p:spPr>
      </p:pic>
      <p:pic>
        <p:nvPicPr>
          <p:cNvPr id="1036" name="Picture 12" descr="C:\Users\Мама\Desktop\Новая папкаосвоение вселенной\Безымянный23232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3408585"/>
            <a:ext cx="2587061" cy="3449415"/>
          </a:xfrm>
          <a:prstGeom prst="rect">
            <a:avLst/>
          </a:prstGeom>
          <a:noFill/>
        </p:spPr>
      </p:pic>
      <p:pic>
        <p:nvPicPr>
          <p:cNvPr id="1037" name="Picture 13" descr="C:\Users\Мама\Desktop\Новая папкаосвоение вселенной\Безымянный34534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91680" y="4653136"/>
            <a:ext cx="3168352" cy="2376264"/>
          </a:xfrm>
          <a:prstGeom prst="rect">
            <a:avLst/>
          </a:prstGeom>
          <a:noFill/>
        </p:spPr>
      </p:pic>
      <p:pic>
        <p:nvPicPr>
          <p:cNvPr id="1038" name="Picture 14" descr="C:\Users\Мама\Desktop\Новая папкаосвоение вселенной\Безымянный4567890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43808" y="4005064"/>
            <a:ext cx="2448272" cy="1836204"/>
          </a:xfrm>
          <a:prstGeom prst="rect">
            <a:avLst/>
          </a:prstGeom>
          <a:noFill/>
        </p:spPr>
      </p:pic>
      <p:pic>
        <p:nvPicPr>
          <p:cNvPr id="1039" name="Picture 15" descr="C:\Users\Мама\Desktop\Новая папкаосвоение вселенной\Безымянный56789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24328" y="4080659"/>
            <a:ext cx="2083006" cy="2777341"/>
          </a:xfrm>
          <a:prstGeom prst="rect">
            <a:avLst/>
          </a:prstGeom>
          <a:noFill/>
        </p:spPr>
      </p:pic>
      <p:sp>
        <p:nvSpPr>
          <p:cNvPr id="17" name="Овальная выноска 16"/>
          <p:cNvSpPr/>
          <p:nvPr/>
        </p:nvSpPr>
        <p:spPr>
          <a:xfrm>
            <a:off x="2051720" y="332656"/>
            <a:ext cx="792088" cy="576064"/>
          </a:xfrm>
          <a:prstGeom prst="wedgeEllipseCallout">
            <a:avLst>
              <a:gd name="adj1" fmla="val -62062"/>
              <a:gd name="adj2" fmla="val 96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Нет</a:t>
            </a:r>
            <a:endParaRPr lang="ru-RU" dirty="0"/>
          </a:p>
        </p:txBody>
      </p:sp>
      <p:sp>
        <p:nvSpPr>
          <p:cNvPr id="18" name="Овальная выноска 17"/>
          <p:cNvSpPr/>
          <p:nvPr/>
        </p:nvSpPr>
        <p:spPr>
          <a:xfrm>
            <a:off x="2771800" y="764704"/>
            <a:ext cx="1224136" cy="792088"/>
          </a:xfrm>
          <a:prstGeom prst="wedgeEllipseCallout">
            <a:avLst>
              <a:gd name="adj1" fmla="val -35950"/>
              <a:gd name="adj2" fmla="val 813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думаю</a:t>
            </a:r>
            <a:endParaRPr lang="ru-RU" dirty="0"/>
          </a:p>
        </p:txBody>
      </p:sp>
      <p:sp>
        <p:nvSpPr>
          <p:cNvPr id="19" name="Овальная выноска 18"/>
          <p:cNvSpPr/>
          <p:nvPr/>
        </p:nvSpPr>
        <p:spPr>
          <a:xfrm>
            <a:off x="5076056" y="188640"/>
            <a:ext cx="2016224" cy="576064"/>
          </a:xfrm>
          <a:prstGeom prst="wedgeEllipseCallout">
            <a:avLst>
              <a:gd name="adj1" fmla="val -62062"/>
              <a:gd name="adj2" fmla="val 96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соглашусь</a:t>
            </a:r>
            <a:endParaRPr lang="ru-RU" dirty="0"/>
          </a:p>
        </p:txBody>
      </p:sp>
      <p:sp>
        <p:nvSpPr>
          <p:cNvPr id="20" name="Овальная выноска 19"/>
          <p:cNvSpPr/>
          <p:nvPr/>
        </p:nvSpPr>
        <p:spPr>
          <a:xfrm>
            <a:off x="5508104" y="908720"/>
            <a:ext cx="1440160" cy="792088"/>
          </a:xfrm>
          <a:prstGeom prst="wedgeEllipseCallout">
            <a:avLst>
              <a:gd name="adj1" fmla="val 130135"/>
              <a:gd name="adj2" fmla="val -642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верю</a:t>
            </a:r>
            <a:endParaRPr lang="ru-RU" dirty="0"/>
          </a:p>
        </p:txBody>
      </p:sp>
      <p:sp>
        <p:nvSpPr>
          <p:cNvPr id="21" name="Овальная выноска 20"/>
          <p:cNvSpPr/>
          <p:nvPr/>
        </p:nvSpPr>
        <p:spPr>
          <a:xfrm>
            <a:off x="7668344" y="2564904"/>
            <a:ext cx="1475656" cy="576064"/>
          </a:xfrm>
          <a:prstGeom prst="wedgeEllipseCallout">
            <a:avLst>
              <a:gd name="adj1" fmla="val -90962"/>
              <a:gd name="adj2" fmla="val 17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Мы вместе</a:t>
            </a:r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3275856" y="3645024"/>
            <a:ext cx="4464496" cy="1512168"/>
            <a:chOff x="3275856" y="3645024"/>
            <a:chExt cx="4464496" cy="1512168"/>
          </a:xfrm>
        </p:grpSpPr>
        <p:sp>
          <p:nvSpPr>
            <p:cNvPr id="22" name="Овальная выноска 21"/>
            <p:cNvSpPr/>
            <p:nvPr/>
          </p:nvSpPr>
          <p:spPr>
            <a:xfrm>
              <a:off x="3275856" y="3645024"/>
              <a:ext cx="1368152" cy="1440160"/>
            </a:xfrm>
            <a:prstGeom prst="wedgeEllipseCallout">
              <a:avLst>
                <a:gd name="adj1" fmla="val -77975"/>
                <a:gd name="adj2" fmla="val -493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 smtClean="0"/>
                <a:t>Вы</a:t>
              </a:r>
              <a:endParaRPr lang="ru-RU" sz="4000" dirty="0"/>
            </a:p>
          </p:txBody>
        </p:sp>
        <p:sp>
          <p:nvSpPr>
            <p:cNvPr id="23" name="Овальная выноска 22"/>
            <p:cNvSpPr/>
            <p:nvPr/>
          </p:nvSpPr>
          <p:spPr>
            <a:xfrm>
              <a:off x="4644008" y="3717032"/>
              <a:ext cx="1368152" cy="1440160"/>
            </a:xfrm>
            <a:prstGeom prst="wedgeEllipseCallout">
              <a:avLst>
                <a:gd name="adj1" fmla="val -5571"/>
                <a:gd name="adj2" fmla="val -9245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 smtClean="0"/>
                <a:t>не</a:t>
              </a:r>
              <a:endParaRPr lang="ru-RU" sz="4000" dirty="0"/>
            </a:p>
          </p:txBody>
        </p:sp>
        <p:sp>
          <p:nvSpPr>
            <p:cNvPr id="24" name="Овальная выноска 23"/>
            <p:cNvSpPr/>
            <p:nvPr/>
          </p:nvSpPr>
          <p:spPr>
            <a:xfrm>
              <a:off x="5868144" y="3717032"/>
              <a:ext cx="1872208" cy="1440160"/>
            </a:xfrm>
            <a:prstGeom prst="wedgeEllipseCallout">
              <a:avLst>
                <a:gd name="adj1" fmla="val 56337"/>
                <a:gd name="adj2" fmla="val -395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 smtClean="0"/>
                <a:t>одни</a:t>
              </a:r>
              <a:endParaRPr lang="ru-RU" sz="4000" dirty="0"/>
            </a:p>
          </p:txBody>
        </p:sp>
      </p:grpSp>
    </p:spTree>
  </p:cSld>
  <p:clrMapOvr>
    <a:masterClrMapping/>
  </p:clrMapOvr>
  <p:transition spd="slow"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2" descr="C:\Users\Мама\Desktop\Новая папкаосвоение вселенной\Безымянный2323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8640"/>
            <a:ext cx="2587061" cy="3449415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907704" y="899160"/>
            <a:ext cx="5647754" cy="5958840"/>
            <a:chOff x="971600" y="764704"/>
            <a:chExt cx="5647754" cy="5958840"/>
          </a:xfrm>
        </p:grpSpPr>
        <p:pic>
          <p:nvPicPr>
            <p:cNvPr id="1027" name="Picture 3" descr="C:\Users\Мама\Desktop\освоение вселенной\рук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600" y="764704"/>
              <a:ext cx="5647754" cy="5958840"/>
            </a:xfrm>
            <a:prstGeom prst="rect">
              <a:avLst/>
            </a:prstGeom>
            <a:noFill/>
          </p:spPr>
        </p:pic>
        <p:pic>
          <p:nvPicPr>
            <p:cNvPr id="1026" name="Picture 2" descr="C:\Users\Мама\Desktop\освоение вселенной\2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764704"/>
              <a:ext cx="5596398" cy="59046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25 0.20925 C 0.19271 0.17037 0.10417 0.13148 0.06823 0.09166 C 0.03229 0.05185 0.0684 -0.0044 0.0658 -0.02894 C 0.06319 -0.05348 0.0625 -0.05047 0.05278 -0.05579 C 0.04305 -0.06112 0.01458 -0.0544 0.00746 -0.06065 C 0.00035 -0.0669 0.00972 -0.08612 0.0099 -0.09399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" y="-1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:\Users\Мама\Desktop\Новая папкаосвоение вселенной\Безымянный2323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63761"/>
            <a:ext cx="2587061" cy="3449415"/>
          </a:xfrm>
          <a:prstGeom prst="rect">
            <a:avLst/>
          </a:prstGeom>
          <a:noFill/>
        </p:spPr>
      </p:pic>
      <p:pic>
        <p:nvPicPr>
          <p:cNvPr id="1027" name="Picture 3" descr="C:\Users\Мама\Desktop\освоение вселенной\рука.png"/>
          <p:cNvPicPr>
            <a:picLocks noChangeAspect="1" noChangeArrowheads="1"/>
          </p:cNvPicPr>
          <p:nvPr/>
        </p:nvPicPr>
        <p:blipFill>
          <a:blip r:embed="rId3" cstate="print"/>
          <a:srcRect l="1275" t="25537" r="47726" b="21292"/>
          <a:stretch>
            <a:fillRect/>
          </a:stretch>
        </p:blipFill>
        <p:spPr bwMode="auto">
          <a:xfrm>
            <a:off x="1979712" y="2348880"/>
            <a:ext cx="2880320" cy="3168352"/>
          </a:xfrm>
          <a:prstGeom prst="rect">
            <a:avLst/>
          </a:prstGeom>
          <a:noFill/>
        </p:spPr>
      </p:pic>
      <p:pic>
        <p:nvPicPr>
          <p:cNvPr id="1026" name="Picture 2" descr="C:\Users\Мама\Desktop\освоение вселенной\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899160"/>
            <a:ext cx="5596398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2" descr="C:\Users\Мама\Desktop\Новая папкаосвоение вселенной\Безымянный2323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8640"/>
            <a:ext cx="2587061" cy="3449415"/>
          </a:xfrm>
          <a:prstGeom prst="rect">
            <a:avLst/>
          </a:prstGeom>
          <a:noFill/>
        </p:spPr>
      </p:pic>
      <p:grpSp>
        <p:nvGrpSpPr>
          <p:cNvPr id="4" name="Группа 7"/>
          <p:cNvGrpSpPr/>
          <p:nvPr/>
        </p:nvGrpSpPr>
        <p:grpSpPr>
          <a:xfrm>
            <a:off x="2267744" y="476672"/>
            <a:ext cx="5647754" cy="5958840"/>
            <a:chOff x="971600" y="764704"/>
            <a:chExt cx="5647754" cy="5958840"/>
          </a:xfrm>
        </p:grpSpPr>
        <p:pic>
          <p:nvPicPr>
            <p:cNvPr id="1027" name="Picture 3" descr="C:\Users\Мама\Desktop\освоение вселенной\рук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600" y="764704"/>
              <a:ext cx="5647754" cy="5958840"/>
            </a:xfrm>
            <a:prstGeom prst="rect">
              <a:avLst/>
            </a:prstGeom>
            <a:noFill/>
          </p:spPr>
        </p:pic>
        <p:pic>
          <p:nvPicPr>
            <p:cNvPr id="1026" name="Picture 2" descr="C:\Users\Мама\Desktop\освоение вселенной\2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764704"/>
              <a:ext cx="5596398" cy="59046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Мама\Desktop\Новая папкаосвоение вселенной\вселен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5349"/>
            <a:ext cx="2952328" cy="4462639"/>
          </a:xfrm>
          <a:prstGeom prst="rect">
            <a:avLst/>
          </a:prstGeom>
          <a:noFill/>
        </p:spPr>
      </p:pic>
      <p:pic>
        <p:nvPicPr>
          <p:cNvPr id="5" name="Picture 10" descr="C:\Users\Мама\Desktop\Новая папкаосвоение вселенной\Безымянный9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172750"/>
            <a:ext cx="4104456" cy="5472608"/>
          </a:xfrm>
          <a:prstGeom prst="rect">
            <a:avLst/>
          </a:prstGeom>
          <a:noFill/>
        </p:spPr>
      </p:pic>
      <p:pic>
        <p:nvPicPr>
          <p:cNvPr id="6" name="Picture 11" descr="C:\Users\Мама\Desktop\Новая папкаосвоение вселенной\Безымянный12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504" y="1124744"/>
            <a:ext cx="4464496" cy="595266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7037E-7 C -0.00555 -0.00509 -0.00641 -0.00648 -0.01197 -0.00949 C -0.01423 -0.01065 -0.01909 -0.01273 -0.01909 -0.01273 C -0.06475 -0.00856 -0.11023 -0.00625 -0.15589 -0.00486 C -0.18957 0.00787 -0.22985 0.00648 -0.26423 0.00764 C -0.30364 0.01551 -0.34253 0.0213 -0.38211 0.02685 C -0.39582 0.02871 -0.40902 0.03426 -0.42256 0.03658 C -0.4453 0.04051 -0.45173 0.03982 -0.47621 0.04121 C -0.50381 0.04653 -0.53159 0.04908 -0.55954 0.0507 C -0.57812 0.05301 -0.59253 0.05417 -0.60954 0.06181 C -0.60121 0.06644 -0.59409 0.07269 -0.58576 0.07778 C -0.5828 0.07963 -0.57933 0.07963 -0.57621 0.08102 C -0.56197 0.08727 -0.54826 0.09445 -0.53332 0.09676 C -0.52673 0.10116 -0.52048 0.10185 -0.51319 0.10324 C -0.50155 0.11042 -0.48732 0.10972 -0.47499 0.11111 C -0.44947 0.11389 -0.42412 0.11597 -0.39895 0.1206 C -0.38385 0.12662 -0.37048 0.1301 -0.35485 0.13172 C -0.32621 0.14283 -0.3019 0.1419 -0.27152 0.14283 C -0.2144 0.14838 -0.16909 0.14769 -0.10832 0.14607 C -0.08905 0.14028 -0.06978 0.13935 -0.04999 0.13773 C -0.01562 0.1301 -0.05346 0.13773 0.01911 0.13334 C 0.02622 0.13287 0.03334 0.13056 0.04046 0.1301 C 0.054 0.12894 0.06737 0.12894 0.08091 0.12847 C 0.09706 0.1257 0.11251 0.12338 0.12848 0.11898 C 0.13595 0.11227 0.14636 0.11343 0.12015 0.11574 C 0.08091 0.12338 0.03959 0.12547 6.11111E-6 0.12847 C -0.02308 0.13218 -0.04635 0.13218 -0.06909 0.13658 C -0.09426 0.14121 -0.11909 0.14908 -0.14409 0.15394 C -0.15173 0.15903 -0.16076 0.15972 -0.16909 0.16181 C -0.18471 0.16574 -0.20086 0.1706 -0.21666 0.17292 C -0.221 0.175 -0.22534 0.17801 -0.22985 0.1794 C -0.23888 0.18218 -0.25711 0.18565 -0.25711 0.18565 C -0.26944 0.19144 -0.28107 0.19746 -0.29409 0.19977 C -0.31805 0.21435 -0.3078 0.21135 -0.32378 0.21435 C -0.33576 0.22176 -0.31944 0.2125 -0.33819 0.21898 C -0.35694 0.22547 -0.37499 0.23519 -0.39409 0.23959 C -0.40503 0.24699 -0.41891 0.24815 -0.43089 0.24908 C -0.45381 0.25602 -0.47777 0.2588 -0.50121 0.26019 C -0.5085 0.26297 -0.51405 0.26528 -0.52152 0.26667 C -0.53037 0.27269 -0.54027 0.2794 -0.54999 0.28241 C -0.55555 0.28403 -0.5611 0.28403 -0.56666 0.28565 C -0.57256 0.28959 -0.57812 0.29121 -0.58454 0.29352 C -0.58576 0.29468 -0.5894 0.29584 -0.58819 0.29676 C -0.58489 0.29885 -0.58107 0.29769 -0.57742 0.29838 C -0.56319 0.30139 -0.56614 0.30185 -0.55121 0.30787 C -0.5328 0.31528 -0.51301 0.31852 -0.49409 0.32222 C -0.47273 0.33449 -0.44791 0.33773 -0.42499 0.34283 C -0.39235 0.35 -0.36041 0.35648 -0.32742 0.36019 C -0.28298 0.38033 -0.2085 0.37084 -0.16787 0.3713 C -0.09183 0.36968 -0.01735 0.36852 0.05834 0.36343 C 0.07779 0.35579 0.05556 0.36366 0.09289 0.35718 C 0.09619 0.35672 0.09914 0.35463 0.10244 0.35394 C 0.10591 0.35301 0.10956 0.35278 0.11303 0.35232 C 0.12258 0.34584 0.11268 0.35162 0.12501 0.34769 C 0.12744 0.34699 0.13213 0.34445 0.13213 0.34445 C 0.12171 0.33056 0.09931 0.33472 0.08456 0.33172 C 0.04862 0.33287 0.01303 0.33357 -0.02256 0.33959 C -0.04044 0.3426 -0.05624 0.35371 -0.07378 0.35718 C -0.08246 0.35903 -0.09131 0.3588 -0.09999 0.36019 C -0.12569 0.36412 -0.15034 0.37408 -0.17621 0.37616 C -0.19582 0.38519 -0.23819 0.38403 -0.23819 0.38403 C -0.26388 0.38959 -0.2894 0.39329 -0.31544 0.39676 C -0.33072 0.40185 -0.34201 0.40371 -0.35832 0.40463 C -0.40121 0.41158 -0.38558 0.4081 -0.40589 0.41273 C -0.41666 0.41829 -0.42655 0.41875 -0.43697 0.42385 C -0.4486 0.4294 -0.46023 0.43565 -0.47256 0.43797 C -0.47951 0.44491 -0.48714 0.44445 -0.4953 0.44769 C -0.51093 0.45371 -0.5269 0.45741 -0.54287 0.46181 C -0.55034 0.4669 -0.55954 0.46945 -0.56787 0.4713 C -0.57239 0.47431 -0.57603 0.47616 -0.58089 0.47778 C -0.5861 0.48449 -0.58732 0.48125 -0.59044 0.49051 C -0.54964 0.49422 -0.50867 0.50347 -0.46787 0.50463 C -0.40103 0.50648 -0.33367 0.50672 -0.26666 0.50787 C -0.16145 0.50486 -0.05659 0.50047 0.04879 0.49838 C 0.06928 0.49584 0.08786 0.4919 0.10834 0.49051 C 0.1257 0.48611 0.14341 0.48403 0.16077 0.4794 C 0.16529 0.47523 0.1698 0.47246 0.17501 0.46991 C 0.18247 0.45926 0.17727 0.45139 0.17258 0.44121 C 0.17015 0.4257 0.16598 0.4213 0.15713 0.40949 C 0.1422 0.38959 0.12536 0.36945 0.10713 0.35556 C 0.10452 0.35347 0.1014 0.35278 0.09879 0.3507 C 0.08404 0.33797 0.09619 0.34329 0.08577 0.33959 C 0.07709 0.33334 0.07049 0.32593 0.06077 0.32385 C 0.05053 0.31482 0.04393 0.31389 0.03213 0.30949 C 0.02362 0.30625 0.00713 0.29838 0.00713 0.29838 C -0.01076 0.28241 -0.03419 0.26829 -0.05589 0.26505 C -0.06805 0.25463 -0.08141 0.25648 -0.09548 0.25232 C -0.11544 0.24653 -0.13541 0.24051 -0.15589 0.23797 C -0.19756 0.22222 -0.23836 0.2051 -0.28089 0.19491 C -0.29565 0.19144 -0.31023 0.1831 -0.32499 0.1794 C -0.34704 0.17385 -0.38246 0.175 -0.39999 0.17454 C -0.4243 0.17616 -0.44843 0.17871 -0.47256 0.18102 C -0.4828 0.18519 -0.49201 0.19213 -0.50242 0.19491 C -0.50607 0.19746 -0.50937 0.20093 -0.51319 0.20301 C -0.51457 0.20394 -0.51631 0.20371 -0.51787 0.2044 C -0.5203 0.20533 -0.52273 0.20625 -0.52499 0.20787 C -0.53471 0.21389 -0.54235 0.22454 -0.55242 0.2301 C -0.55746 0.24005 -0.55155 0.22986 -0.56076 0.23959 C -0.56683 0.24607 -0.57048 0.25579 -0.57378 0.26505 C -0.57152 0.27593 -0.57273 0.27963 -0.56544 0.28403 C -0.55346 0.3 -0.54062 0.30903 -0.52621 0.32222 C -0.51319 0.33426 -0.50069 0.34537 -0.48576 0.35232 C -0.47673 0.36135 -0.4677 0.36111 -0.45711 0.36505 C -0.4526 0.36667 -0.4486 0.37037 -0.44409 0.3713 C -0.42569 0.37547 -0.40676 0.37547 -0.38836 0.37778 C -0.35121 0.37662 -0.3144 0.37639 -0.27742 0.37454 C -0.24791 0.37315 -0.21857 0.36412 -0.18923 0.3588 C -0.16232 0.34653 -0.12638 0.32824 -0.09756 0.32547 C -0.07742 0.3176 -0.0611 0.30185 -0.04044 0.29676 C -0.02812 0.28681 -0.01457 0.27593 -0.00121 0.26829 C 0.0172 0.25787 0.03786 0.25116 0.05591 0.23959 C 0.07848 0.225 0.09758 0.20093 0.11911 0.18403 C 0.1231 0.17662 0.12813 0.17014 0.13091 0.16181 C 0.13213 0.1581 0.13299 0.15417 0.13456 0.1507 C 0.15018 0.1169 0.14011 0.14468 0.14636 0.12685 C 0.14862 0.10371 0.14549 0.12361 0.15122 0.10625 C 0.154 0.09769 0.154 0.08935 0.15713 0.08102 C 0.15747 0.07732 0.15765 0.07361 0.15834 0.06991 C 0.15886 0.0676 0.16043 0.06574 0.16077 0.06343 C 0.16668 0.02593 0.15765 0.06459 0.16424 0.03797 C 0.16234 0.01135 0.16008 -0.02338 0.14758 -0.04606 C 0.12431 -0.08819 0.09775 -0.11389 0.06077 -0.13009 C 0.03126 -0.15671 -0.00919 -0.15949 -0.04409 -0.16342 C -0.12707 -0.18403 -0.2144 -0.16898 -0.29878 -0.16203 C -0.32135 -0.16018 -0.34409 -0.1581 -0.36666 -0.15555 C -0.38419 -0.1537 -0.41909 -0.1493 -0.41909 -0.1493 C -0.44669 -0.14236 -0.47291 -0.13889 -0.50121 -0.13657 C -0.52221 -0.1331 -0.54444 -0.12778 -0.56423 -0.11759 C -0.57169 -0.11389 -0.57725 -0.10648 -0.58454 -0.10324 C -0.59635 -0.0875 -0.59114 -0.09282 -0.59878 -0.08565 C -0.60694 -0.06782 -0.60815 -0.03703 -0.59409 -0.02384 C -0.58784 0.00139 -0.56614 0.00602 -0.54999 0.01574 C -0.5335 0.02547 -0.49999 0.04792 -0.48089 0.05232 C -0.44478 0.06065 -0.40694 0.06389 -0.3703 0.06667 C -0.35277 0.06806 -0.33541 0.06875 -0.31787 0.06991 C -0.30641 0.07084 -0.29478 0.07199 -0.28332 0.07292 C -0.25815 0.07871 -0.23263 0.0801 -0.20711 0.08241 C -0.15971 0.08079 -0.12169 0.08172 -0.07742 0.07292 C -0.05954 0.06945 -0.0401 0.06736 -0.02256 0.06181 C 0.02605 0.0463 -0.00485 0.0507 0.02379 0.04769 C 0.02935 0.0456 0.03508 0.04398 0.04046 0.04121 C 0.04654 0.03797 0.05209 0.0331 0.05834 0.0301 C 0.07848 0.0206 0.10018 0.01597 0.12136 0.01273 C 0.1323 0.00255 0.14549 0.00093 0.15713 -0.00787 C 0.17188 -0.01921 0.18647 -0.03125 0.20244 -0.03981 C 0.20973 -0.04953 0.20747 -0.05393 0.2047 -0.0699 C 0.20261 -0.08171 0.19827 -0.08657 0.19411 -0.09676 C 0.18525 -0.11852 0.17865 -0.13634 0.15956 -0.14282 C 0.13282 -0.16713 0.07657 -0.14699 0.05834 -0.14606 C 0.05174 -0.14375 0.04463 -0.14375 0.03803 -0.1412 C 0.03438 -0.13981 0.03109 -0.13657 0.02744 -0.13495 C 0.01668 -0.13009 0.01511 -0.1324 0.00348 -0.13009 C -0.01614 -0.12615 -0.03523 -0.11898 -0.05485 -0.11597 C -0.06266 -0.10787 -0.071 -0.10833 -0.08003 -0.10324 C -0.09096 -0.09699 -0.10121 -0.09097 -0.11319 -0.08727 C -0.1335 -0.07407 -0.10607 -0.0912 -0.12864 -0.0794 C -0.13975 -0.07361 -0.13194 -0.07592 -0.14183 -0.0699 C -0.14878 -0.06574 -0.15798 -0.06296 -0.16423 -0.05717 C -0.17378 -0.04838 -0.18489 -0.03981 -0.19409 -0.03009 C -0.19912 -0.02477 -0.20155 -0.01713 -0.20589 -0.01111 C -0.20711 -0.00694 -0.20954 -0.00301 -0.20954 0.00162 C -0.20954 0.0375 -0.16926 0.06204 -0.15016 0.07454 C -0.13836 0.08218 -0.12916 0.09144 -0.11666 0.09676 C -0.10225 0.10949 -0.08801 0.11135 -0.07169 0.11736 C -0.03662 0.12986 -0.06336 0.12547 -0.03332 0.12847 C -0.0019 0.12755 0.02935 0.12732 0.06077 0.12547 C 0.07449 0.12477 0.08751 0.11644 0.10122 0.11435 C 0.104 0.1132 0.10678 0.1125 0.10956 0.11111 C 0.11199 0.10972 0.11407 0.10741 0.11668 0.10625 C 0.12796 0.10116 0.13994 0.09815 0.15122 0.09213 C 0.179 0.07709 0.16355 0.08125 0.18091 0.07778 C 0.1922 0.06644 0.17796 0.07986 0.19411 0.06829 C 0.20331 0.06158 0.21008 0.05347 0.21668 0.04283 C 0.22102 0.02084 0.21459 0.00324 0.20348 -0.01111 C 0.19376 -0.02384 0.19897 -0.02083 0.19046 -0.02384 C 0.18178 -0.03541 0.17449 -0.04166 0.16181 -0.04444 C 0.14515 -0.05347 0.13317 -0.04861 0.11303 -0.04768 C 0.10279 -0.04606 0.09376 -0.04259 0.08334 -0.0412 C 0.08143 -0.04028 0.07952 -0.03912 0.07744 -0.03819 C 0.07588 -0.0375 0.07414 -0.03727 0.07258 -0.03657 C 0.06581 -0.0331 0.06615 -0.02916 0.05834 -0.02708 C 0.05036 -0.02176 0.04237 -0.0169 0.03456 -0.01111 C 0.03143 -0.00879 0.02501 -0.00486 0.02501 -0.00486 C 0.02188 0.00139 0.01928 0.00278 0.01424 0.00602 C 0.01303 0.0081 0.01234 0.01065 0.01077 0.01273 C 0.00869 0.01528 0.00348 0.01898 0.00348 0.01898 C 0.00209 0.0257 6.11111E-6 0.025 -0.00485 0.02685 C -0.00641 0.0338 -0.00867 0.03727 -0.01319 0.04121 C -0.01596 0.04699 -0.01423 0.04514 -0.01787 0.04769 " pathEditMode="relative" ptsTypes="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C:\Users\Мама\Desktop\Новая папкаосвоение вселенной\Безымянный3453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844824"/>
            <a:ext cx="7128792" cy="53465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Мама\Desktop\Новая папкаосвоение вселенной\Безымянный6667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624846"/>
            <a:ext cx="5832648" cy="8351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9" descr="C:\Users\Мама\Desktop\Новая папкаосвоение вселенной\Безымянный88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0"/>
            <a:ext cx="4747302" cy="6329736"/>
          </a:xfrm>
          <a:prstGeom prst="rect">
            <a:avLst/>
          </a:prstGeom>
          <a:noFill/>
        </p:spPr>
      </p:pic>
      <p:pic>
        <p:nvPicPr>
          <p:cNvPr id="5" name="Picture 14" descr="C:\Users\Мама\Desktop\Новая папкаосвоение вселенной\Безымянный45678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3.33333E-6 C -0.03108 -0.00232 -0.05191 -0.00255 -0.08646 -0.00162 C -0.12708 0.00023 -0.16753 0.00301 -0.20799 0.00486 C -0.27014 0.01227 -0.33489 0.00532 -0.39722 0.00648 C -0.4217 0.00764 -0.44549 0.01088 -0.46979 0.01273 C -0.5118 0.02222 -0.55486 0.02153 -0.59722 0.02384 C -0.60764 0.02593 -0.61788 0.02963 -0.62812 0.03333 C -0.63177 0.03472 -0.63524 0.03657 -0.63889 0.03819 C -0.6401 0.03866 -0.64253 0.03981 -0.64253 0.03981 C -0.6342 0.04398 -0.62726 0.05116 -0.61875 0.05555 C -0.61076 0.0662 -0.61979 0.05579 -0.61042 0.06204 C -0.60712 0.06435 -0.60087 0.06991 -0.60087 0.06991 C -0.59861 0.07917 -0.60156 0.0713 -0.59375 0.07778 C -0.58333 0.08634 -0.59653 0.0794 -0.58646 0.08588 C -0.57969 0.09005 -0.57326 0.09375 -0.56632 0.09699 C -0.56059 0.1044 -0.55243 0.10602 -0.54479 0.1081 C -0.52847 0.12222 -0.49705 0.12292 -0.47934 0.12546 C -0.46406 0.12755 -0.45434 0.13079 -0.43785 0.13171 C -0.33976 0.14583 -0.23976 0.14051 -0.14132 0.14444 C -0.09983 0.14282 -0.06267 0.13935 -0.02222 0.13495 C 0.00243 0.1287 0.02778 0.1243 0.05278 0.1206 C 0.0632 0.11389 0.0507 0.12083 0.06945 0.11597 C 0.07674 0.11389 0.08472 0.11065 0.09201 0.1081 C 0.09879 0.10116 0.11076 0.09861 0.11927 0.09699 C 0.1257 0.09259 0.13142 0.0919 0.13854 0.09051 C 0.14462 0.08472 0.14948 0.08287 0.15521 0.07778 C 0.15556 0.07523 0.15712 0.07199 0.15625 0.06991 C 0.15608 0.06944 0.14774 0.06713 0.14566 0.06667 C 0.13351 0.05926 0.12066 0.05694 0.10747 0.05555 C -0.02986 0.05764 0.0566 0.05463 -0.03055 0.06042 C -0.04861 0.06134 -0.0842 0.06343 -0.0842 0.06343 C -0.18924 0.08102 -0.29097 0.09491 -0.39722 0.09838 C -0.43646 0.10324 -0.48055 0.09421 -0.51979 0.09213 C -0.53941 0.09375 -0.55851 0.0963 -0.57812 0.09838 C -0.58003 0.09884 -0.58663 0.10046 -0.58889 0.10162 C -0.59184 0.10324 -0.59427 0.10648 -0.59722 0.1081 C -0.60104 0.10995 -0.60521 0.10995 -0.6092 0.11111 C -0.61042 0.11273 -0.61128 0.11481 -0.61267 0.11597 C -0.61406 0.11713 -0.61649 0.11597 -0.61753 0.11759 C -0.61892 0.11968 -0.61805 0.12292 -0.61875 0.12546 C -0.61927 0.12708 -0.62031 0.1287 -0.62101 0.13032 C -0.61979 0.13241 -0.61927 0.13518 -0.61753 0.13657 C -0.61354 0.13981 -0.60087 0.1419 -0.59601 0.14282 C -0.58055 0.14977 -0.56233 0.14838 -0.54601 0.15093 C -0.52986 0.15995 -0.53628 0.15764 -0.50799 0.1588 C -0.46319 0.16065 -0.4184 0.16088 -0.37344 0.16204 C -0.28073 0.15949 -0.18854 0.15301 -0.09601 0.14768 C -0.05191 0.14236 -0.00712 0.13981 0.03733 0.13819 C 0.08021 0.13241 0.12309 0.1243 0.1658 0.11921 C 0.17934 0.11597 0.19254 0.11481 0.20625 0.11273 C 0.21233 0.10995 0.21806 0.10764 0.22413 0.10486 C 0.21354 0.09305 0.20521 0.09421 0.19184 0.09213 C 0.18386 0.08843 0.17552 0.0868 0.16701 0.08426 C 0.12014 0.08518 0.08542 0.08773 0.04201 0.09051 C -0.03316 0.10417 -0.10694 0.11227 -0.18299 0.11435 C -0.24965 0.11805 -0.31562 0.12338 -0.38194 0.13333 C -0.39132 0.13449 -0.40104 0.13565 -0.41042 0.13657 C -0.43385 0.13819 -0.48055 0.13981 -0.48055 0.13981 C -0.50885 0.14861 -0.47153 0.13727 -0.49965 0.14444 C -0.50521 0.14583 -0.50937 0.15093 -0.5151 0.15255 C -0.52066 0.15718 -0.52708 0.1581 -0.53299 0.16204 C -0.53871 0.16574 -0.54566 0.16736 -0.55087 0.17153 C -0.55781 0.17708 -0.55469 0.17523 -0.56042 0.17778 C -0.55625 0.19468 -0.53854 0.19815 -0.52708 0.2 C -0.52205 0.2044 -0.51892 0.20486 -0.51267 0.20648 C -0.51111 0.20532 -0.50972 0.20393 -0.50799 0.20324 C -0.50608 0.20231 -0.50399 0.20278 -0.50208 0.20162 C -0.48976 0.19444 -0.47326 0.17616 -0.46389 0.16366 C -0.45608 0.15324 -0.45156 0.13773 -0.44601 0.12546 C -0.44444 0.11759 -0.44219 0.1118 -0.43889 0.10486 C -0.43594 0.08218 -0.44028 0.10648 -0.4342 0.08889 C -0.43194 0.08218 -0.43021 0.07199 -0.42812 0.06505 C -0.42326 0.04699 -0.42239 0.0243 -0.41389 0.00787 C -0.4125 0.00023 -0.40937 -0.00509 -0.40799 -0.01273 C -0.40174 0.00787 -0.39653 0.02963 -0.39132 0.05093 C -0.38871 0.07986 -0.39305 0.04444 -0.38299 0.08264 C -0.37448 0.11505 -0.37066 0.14907 -0.36146 0.18102 C -0.35799 0.21204 -0.35399 0.2463 -0.34601 0.27593 C -0.34062 0.29583 -0.33264 0.31296 -0.32587 0.33171 C -0.32448 0.34074 -0.32187 0.34745 -0.32101 0.35718 C -0.31962 0.37315 -0.32049 0.38634 -0.3151 0.4 C -0.31406 0.40833 -0.31215 0.41574 -0.31042 0.42384 C -0.30937 0.4287 -0.30677 0.43819 -0.30677 0.43819 C -0.30451 0.4581 -0.29792 0.47616 -0.29375 0.49537 C -0.2908 0.47245 -0.29514 0.49745 -0.28889 0.4794 C -0.28281 0.46111 -0.28958 0.47546 -0.28542 0.4588 C -0.28455 0.45532 -0.28281 0.45255 -0.28177 0.4493 C -0.28073 0.4463 -0.28003 0.44305 -0.27934 0.43981 C -0.27483 0.42037 -0.27118 0.39977 -0.2651 0.38102 C -0.2625 0.36088 -0.25434 0.33866 -0.24965 0.32037 C -0.24844 0.31597 -0.24618 0.30648 -0.24618 0.30648 C -0.24531 0.3 -0.24514 0.29352 -0.24392 0.28727 C -0.24271 0.28218 -0.23993 0.27801 -0.23906 0.27315 C -0.2368 0.2618 -0.23524 0.25 -0.2342 0.23819 C -0.23385 0.23333 -0.23385 0.22824 -0.23299 0.22384 C -0.2309 0.21319 -0.22812 0.20278 -0.22587 0.19213 C -0.22413 0.18264 -0.22222 0.17315 -0.21996 0.16366 C -0.21771 0.15463 -0.21267 0.13657 -0.21267 0.13657 C -0.21111 0.11319 -0.20469 0.07546 -0.19722 0.05393 C -0.19583 0.03403 -0.19045 0.01875 -0.18646 3.33333E-6 C -0.18264 -0.01968 -0.1816 -0.04028 -0.17812 -0.06019 C -0.17778 -0.06551 -0.17778 -0.07083 -0.17708 -0.07616 C -0.17656 -0.07986 -0.17708 -0.08935 -0.17465 -0.08727 C -0.1717 -0.08449 -0.1743 -0.07755 -0.17361 -0.07292 C -0.17239 -0.06782 -0.16996 -0.06343 -0.16875 -0.05857 C -0.16493 -0.04306 -0.16319 -0.02778 -0.15816 -0.01273 C -0.15347 0.0243 -0.15885 -0.00972 -0.15104 0.02037 C -0.1467 0.0368 -0.14635 0.0537 -0.14253 0.06991 C -0.14132 0.075 -0.13889 0.07917 -0.13767 0.08426 C -0.1316 0.10903 -0.1368 0.0963 -0.13177 0.1206 C -0.12708 0.14352 -0.12239 0.16713 -0.11528 0.18889 C -0.11215 0.22454 -0.11719 0.18542 -0.10937 0.21273 C -0.10816 0.2162 -0.10885 0.22014 -0.10816 0.22384 C -0.10555 0.23889 -0.10382 0.25579 -0.09844 0.26968 C -0.09618 0.30208 -0.09913 0.27477 -0.09479 0.29699 C -0.0934 0.30347 -0.09132 0.31736 -0.09132 0.31736 C -0.09097 0.32569 -0.08993 0.33426 -0.0901 0.34282 C -0.09028 0.34583 -0.09253 0.34792 -0.09271 0.35093 C -0.09271 0.35417 -0.09201 0.35718 -0.09132 0.36042 C -0.0908 0.36458 -0.08889 0.37315 -0.08889 0.37315 C -0.07847 0.36597 -0.07517 0.35764 -0.06753 0.34768 C -0.05729 0.33403 -0.04583 0.32153 -0.03767 0.30463 C -0.02483 0.27778 -0.0158 0.24838 -0.00451 0.2206 C 0.00399 0.20023 0.01493 0.18102 0.02292 0.16042 C 0.03108 0.13935 0.03646 0.11597 0.04566 0.09537 C 0.05052 0.08472 0.05313 0.07199 0.0599 0.06343 C 0.0632 0.05278 0.06788 0.04236 0.07188 0.03171 C 0.07465 0.0243 0.07604 0.01574 0.07899 0.00787 C 0.08038 -0.00023 0.08351 -0.00579 0.08733 -0.01273 C 0.08924 -0.02477 0.09271 -0.03472 0.09566 -0.0463 C 0.0908 0.00417 0.08733 0.05671 0.09688 0.10648 C 0.09826 0.12083 0.10295 0.13194 0.10625 0.14606 C 0.10955 0.18403 0.10347 0.13773 0.11458 0.17153 C 0.11597 0.17593 0.11458 0.18125 0.1158 0.18588 C 0.11788 0.19421 0.12413 0.20949 0.12413 0.20949 C 0.12708 0.22778 0.13229 0.24514 0.13854 0.26204 C 0.13872 0.26643 0.13854 0.27153 0.13941 0.27593 C 0.14011 0.2787 0.14288 0.28009 0.14323 0.28241 C 0.14566 0.29977 0.14549 0.31736 0.14688 0.33495 C 0.14583 0.35023 0.14549 0.36574 0.14445 0.38102 C 0.14358 0.39305 0.14358 0.38981 0.14201 0.38426 C 0.15191 0.35393 0.1592 0.33958 0.17535 0.31412 C 0.1783 0.30949 0.18021 0.30301 0.18368 0.29815 C 0.18785 0.29236 0.19358 0.28866 0.19774 0.28241 C 0.20208 0.27685 0.20486 0.26944 0.20868 0.26366 C 0.22396 0.23889 0.24115 0.21412 0.25868 0.19213 C 0.27326 0.17361 0.28889 0.15255 0.30017 0.13032 C 0.30261 0.12593 0.30451 0.12083 0.30625 0.11597 C 0.3092 0.1081 0.31441 0.09213 0.31441 0.09213 C 0.31615 0.08264 0.31771 0.07315 0.31945 0.06343 C 0.31962 0.06134 0.32066 0.05718 0.32066 0.05718 C 0.31892 0.03055 0.32292 0.00671 0.30521 -0.00787 C 0.29826 -0.01968 0.29201 -0.02269 0.28125 -0.02523 C 0.25955 -0.02153 0.24618 -0.0257 0.23125 -0.00787 C 0.21649 0.00949 0.21649 0.01157 0.20521 0.03333 C 0.20365 0.03657 0.20035 0.04282 0.20035 0.04282 C 0.19896 0.05255 0.19514 0.06042 0.19323 0.06991 C 0.19132 0.0787 0.19063 0.08796 0.18958 0.09699 C 0.18872 0.13819 0.19028 0.18588 0.17899 0.22546 C 0.16858 0.2618 0.18212 0.21273 0.17049 0.24606 C 0.1691 0.25046 0.16858 0.25579 0.16701 0.26042 C 0.15712 0.28773 0.13854 0.31412 0.12188 0.33495 C 0.10955 0.35023 0.10295 0.36296 0.08733 0.37454 C 0.07969 0.38055 0.07257 0.38819 0.06458 0.39213 C 0.0566 0.39583 0.04826 0.39815 0.0408 0.40324 C 0.02257 0.41528 0.03177 0.41134 0.01354 0.41597 C -0.00017 0.42384 -0.01371 0.42268 -0.0283 0.42708 C -0.0375 0.41875 -0.03559 0.40093 -0.03767 0.38727 C -0.03628 0.34143 -0.04167 0.27454 -0.01875 0.23148 C -0.0158 0.21018 -0.00139 0.1669 0.00747 0.14606 C 0.00886 0.13565 0.01163 0.1287 0.01458 0.11921 C 0.01684 0.10162 0.02014 0.08356 0.02413 0.06667 C 0.02309 0.03194 0.02882 -0.03958 -0.00312 -0.06019 C -0.01614 -0.0544 -0.02674 -0.04282 -0.03646 -0.03009 C -0.04653 -0.01736 -0.05764 -0.00602 -0.06632 0.00787 C -0.07587 0.02292 -0.08021 0.04028 -0.08646 0.05718 C -0.09618 0.0831 -0.10712 0.1081 -0.11267 0.13657 C -0.11684 0.15787 -0.11858 0.18125 -0.12465 0.20162 C -0.12639 0.21481 -0.12899 0.22685 -0.1342 0.23819 C -0.13663 0.26088 -0.13351 0.24143 -0.1401 0.26204 C -0.14253 0.26852 -0.14392 0.27917 -0.14722 0.28588 C -0.15903 0.30787 -0.17396 0.32407 -0.1901 0.33958 C -0.19983 0.34907 -0.21024 0.36042 -0.22222 0.36366 C -0.22778 0.36667 -0.23316 0.37037 -0.23906 0.37315 C -0.24792 0.3713 -0.25729 0.37037 -0.26632 0.36805 C -0.27465 0.36597 -0.28316 0.36157 -0.29132 0.35856 C -0.29861 0.35347 -0.30174 0.34977 -0.30555 0.33958 C -0.30746 0.32662 -0.30955 0.31505 -0.31042 0.30139 C -0.30955 0.27801 -0.31042 0.26805 -0.30312 0.2493 C -0.30087 0.23218 -0.30399 0.25208 -0.29722 0.2287 C -0.29496 0.22083 -0.29496 0.2118 -0.29132 0.20486 C -0.28316 0.18935 -0.2868 0.19792 -0.28055 0.1794 C -0.27795 0.15903 -0.27239 0.13981 -0.26979 0.11921 C -0.26858 0.09745 -0.26892 0.06875 -0.28177 0.05255 C -0.28351 0.0456 -0.28611 0.04213 -0.29132 0.03981 C -0.30816 0.04305 -0.32274 0.04653 -0.33889 0.05255 C -0.36406 0.07153 -0.38871 0.08472 -0.40434 0.11921 C -0.40868 0.1287 -0.41146 0.13935 -0.4151 0.1493 C -0.41979 0.16227 -0.42222 0.17106 -0.42465 0.18588 C -0.42656 0.19745 -0.42934 0.2206 -0.42934 0.2206 C -0.43108 0.2537 -0.42674 0.30972 -0.44028 0.33958 C -0.4434 0.36088 -0.46493 0.37917 -0.47812 0.38889 C -0.48385 0.39305 -0.48733 0.39792 -0.49375 0.4 C -0.49792 0.40301 -0.49792 0.40324 -0.50208 0.40486 C -0.50521 0.40602 -0.51146 0.4081 -0.51146 0.4081 C -0.51302 0.40694 -0.5151 0.40671 -0.51632 0.40486 C -0.52569 0.38981 -0.50955 0.40532 -0.52101 0.39537 C -0.52239 0.38981 -0.52587 0.38518 -0.52708 0.3794 C -0.52812 0.3743 -0.52743 0.36875 -0.52812 0.36366 C -0.52864 0.36018 -0.52986 0.35718 -0.53055 0.35393 C -0.53385 0.31528 -0.53177 0.27593 -0.52587 0.23819 C -0.525 0.21736 -0.52326 0.19954 -0.51979 0.1794 C -0.51545 0.12222 -0.51667 0.15231 -0.51979 0.06042 C -0.52101 0.02546 -0.52274 0.01296 -0.54844 0.00787 C -0.56024 3.33333E-6 -0.54722 0.00764 -0.57344 0.00324 C -0.57864 0.00208 -0.58368 -0.0007 -0.58889 -0.00162 C -0.60347 0.00162 -0.60851 0.0206 -0.6151 0.03657 C -0.62066 0.04977 -0.62951 0.06134 -0.63299 0.07616 C -0.63611 0.08889 -0.63802 0.10162 -0.64132 0.11435 C -0.64167 0.11921 -0.64184 0.12407 -0.64253 0.1287 C -0.64305 0.13194 -0.64444 0.13495 -0.64479 0.13819 C -0.64774 0.16227 -0.64288 0.15093 -0.64844 0.16204 C -0.64739 0.17778 -0.64635 0.18727 -0.63767 0.19838 C -0.63489 0.20903 -0.63871 0.19699 -0.62934 0.21111 C -0.61354 0.23495 -0.58871 0.25162 -0.5651 0.26042 C -0.55781 0.26319 -0.55 0.26389 -0.54253 0.26643 C -0.53472 0.26944 -0.52778 0.27593 -0.51979 0.27778 C -0.50486 0.28102 -0.48976 0.27963 -0.47465 0.28102 C -0.43489 0.28449 -0.39531 0.28773 -0.35573 0.2919 C -0.33299 0.29074 -0.31024 0.29074 -0.28767 0.28866 C -0.27205 0.2875 -0.25677 0.28218 -0.24132 0.27917 C -0.21649 0.27454 -0.18698 0.27222 -0.16146 0.26968 C -0.12847 0.2713 -0.09583 0.27569 -0.06285 0.27477 C -0.01614 0.27338 0.03004 0.26736 0.07656 0.26505 C 0.08611 0.26204 0.09427 0.25579 0.10399 0.2537 C 0.10695 0.25231 0.11076 0.25162 0.11354 0.2493 C 0.11528 0.24722 0.11649 0.24468 0.11823 0.24282 C 0.11927 0.24167 0.12066 0.24074 0.12188 0.23981 C 0.12448 0.22778 0.12049 0.24097 0.12639 0.23333 C 0.12743 0.23218 0.12708 0.23009 0.12778 0.2287 C 0.12899 0.22569 0.1309 0.22338 0.13247 0.2206 C 0.13403 0.21088 0.13455 0.19421 0.12778 0.18727 C 0.12413 0.18356 0.11892 0.18426 0.11458 0.18264 C 0.09462 0.17546 0.07205 0.17407 0.05156 0.17153 C 0.03611 0.17199 0.02066 0.17153 0.00521 0.17315 C -0.02257 0.17616 -0.0493 0.18588 -0.07708 0.18889 C -0.17812 0.18333 -0.27674 0.17361 -0.37708 0.16204 C -0.4158 0.1625 -0.45399 0.16227 -0.49253 0.16366 C -0.50295 0.16412 -0.52344 0.17153 -0.52344 0.17153 C -0.54114 0.18125 -0.51632 0.16829 -0.53646 0.17616 C -0.54757 0.18055 -0.5566 0.19236 -0.5651 0.20162 C -0.575 0.21227 -0.58576 0.21805 -0.5901 0.23495 C -0.58958 0.2419 -0.59028 0.25787 -0.5842 0.26366 C -0.56614 0.28055 -0.52309 0.29583 -0.50087 0.29815 C -0.48889 0.29977 -0.47708 0.30023 -0.4651 0.30139 C -0.41267 0.3118 -0.35538 0.2993 -0.30208 0.29699 C -0.19444 0.29977 -0.08819 0.30324 0.01945 0.29815 C 0.03212 0.29606 0.04497 0.29491 0.05747 0.2919 C 0.07257 0.28843 0.08785 0.27963 0.10278 0.27477 C 0.12431 0.2588 0.14844 0.24514 0.17188 0.23333 C 0.19167 0.22338 0.18455 0.23125 0.20278 0.2206 C 0.2184 0.21111 0.23299 0.19954 0.24896 0.19213 C 0.26094 0.1787 0.27292 0.16921 0.28715 0.16204 C 0.28889 0.16042 0.29028 0.15856 0.29201 0.15718 C 0.29306 0.15625 0.29479 0.15671 0.29566 0.15555 C 0.29618 0.15486 0.3033 0.13495 0.30399 0.13333 C 0.30504 0.11389 0.30764 0.08958 0.30139 0.07153 C 0.28941 0.03565 0.22726 0.00671 0.20035 0.00648 C 0.05955 0.00486 -0.0816 0.00417 -0.22222 0.00324 C -0.34774 0.00393 -0.42604 0.00231 -0.5342 0.01435 C -0.5408 0.01643 -0.54774 0.01667 -0.55434 0.01921 C -0.55816 0.02037 -0.56146 0.02384 -0.5651 0.02546 C -0.56858 0.02708 -0.57222 0.02755 -0.57587 0.0287 C -0.5868 0.03912 -0.59878 0.04676 -0.61042 0.05555 C -0.61319 0.05764 -0.61649 0.05903 -0.61875 0.06204 C -0.62448 0.06968 -0.6309 0.07616 -0.63646 0.08426 C -0.63993 0.10694 -0.63507 0.07847 -0.6401 0.09838 C -0.64114 0.10255 -0.64253 0.11111 -0.64253 0.11111 C -0.64132 0.12292 -0.64045 0.13241 -0.6342 0.14143 C -0.63264 0.14907 -0.62986 0.15301 -0.62587 0.1588 C -0.62309 0.16991 -0.62708 0.15648 -0.61875 0.17153 C -0.61441 0.1794 -0.61614 0.18171 -0.61146 0.18889 C -0.60972 0.19143 -0.60729 0.19282 -0.60555 0.19537 C -0.59358 0.21343 -0.60486 0.19907 -0.59601 0.21759 C -0.59236 0.225 -0.57309 0.25 -0.57222 0.25093 C -0.56163 0.26227 -0.56198 0.25995 -0.55555 0.27153 C -0.55226 0.27708 -0.54601 0.28866 -0.54601 0.28866 C -0.5441 0.29722 -0.54323 0.30509 -0.5401 0.31273 C -0.53889 0.32245 -0.53646 0.33171 -0.5342 0.34143 C -0.53264 0.35625 -0.53108 0.37153 -0.52708 0.38588 C -0.52535 0.40231 -0.52604 0.40347 -0.51389 0.4081 C -0.51198 0.40787 -0.47674 0.40579 -0.46753 0.40162 C -0.46128 0.39884 -0.4559 0.39329 -0.44983 0.39051 C -0.44028 0.38171 -0.43628 0.37338 -0.43055 0.36042 C -0.42465 0.32569 -0.41736 0.28958 -0.40677 0.25694 C -0.40642 0.24954 -0.40642 0.24236 -0.40555 0.23495 C -0.40469 0.22685 -0.40104 0.21111 -0.40104 0.21111 C -0.40052 0.19954 -0.40017 0.18773 -0.39983 0.17616 C -0.39792 0.1081 -0.4151 0.00463 -0.34601 -0.01111 C -0.33611 -0.01898 -0.32552 -0.01736 -0.31632 -0.00787 C -0.3125 0.00393 -0.30764 0.01134 -0.30087 0.02037 C -0.29375 0.04259 -0.28837 0.06505 -0.27934 0.08588 C -0.27587 0.1037 -0.26823 0.11597 -0.26389 0.13333 C -0.25989 0.14907 -0.25955 0.16273 -0.25799 0.1794 C -0.25937 0.1956 -0.25885 0.20579 -0.26389 0.21921 C -0.26476 0.23194 -0.26632 0.24305 -0.26875 0.25555 C -0.27014 0.26204 -0.27344 0.27477 -0.27344 0.27477 C -0.27309 0.28588 -0.27604 0.31829 -0.26875 0.3331 C -0.26736 0.34606 -0.26632 0.35185 -0.25799 0.35856 C -0.25069 0.37454 -0.2401 0.37963 -0.22708 0.38426 C -0.22031 0.3831 -0.21354 0.38264 -0.20694 0.38102 C -0.19809 0.37893 -0.19375 0.37199 -0.18646 0.36505 C -0.17552 0.3544 -0.16493 0.34699 -0.15816 0.33009 C -0.15625 0.32546 -0.15364 0.32106 -0.15226 0.31597 C -0.14913 0.30671 -0.14479 0.28727 -0.14479 0.28727 C -0.14253 0.26088 -0.13733 0.23611 -0.13542 0.20949 C -0.13299 0.17523 -0.13055 0.11018 -0.11406 0.0794 C -0.10434 0.06134 -0.0908 0.05648 -0.07708 0.04606 C -0.07274 0.04259 -0.06962 0.03657 -0.06528 0.03333 C -0.04722 0.01968 -0.02708 0.00926 -0.00694 0.00324 C 0.00851 0.00555 0.0059 0.00764 0.01458 0.02384 C 0.01875 0.04005 0.02292 0.05255 0.03021 0.06667 C 0.03142 0.08264 0.03351 0.09352 0.03854 0.1081 C 0.03958 0.11597 0.04201 0.13356 0.04201 0.13819 C 0.04201 0.1713 0.03004 0.21944 0.01701 0.2493 C 0.01597 0.25995 0.01372 0.26898 0.01233 0.27917 C 0.01267 0.29398 0.00903 0.33796 0.02292 0.35093 C 0.03733 0.34792 0.05226 0.34815 0.0658 0.34143 C 0.07361 0.3375 0.08073 0.33102 0.08854 0.32685 C 0.09636 0.32268 0.10469 0.3206 0.11215 0.31597 C 0.12448 0.30833 0.12222 0.30764 0.13125 0.29815 C 0.14879 0.28009 0.15781 0.26643 0.16458 0.23819 C 0.16719 0.18611 0.16979 0.13495 0.17188 0.08264 C 0.1724 0.06829 0.17882 0.05903 0.18611 0.0493 C 0.18802 0.04676 0.18924 0.04236 0.19184 0.04143 C 0.19514 0.04028 0.20156 0.03819 0.20156 0.03819 C 0.20677 0.03866 0.21198 0.03796 0.21701 0.03981 C 0.21945 0.04074 0.22691 0.05116 0.22882 0.05393 C 0.23472 0.07292 0.24445 0.08981 0.24896 0.10949 C 0.25087 0.13773 0.25156 0.13912 0.24792 0.17616 C 0.24618 0.19305 0.22222 0.22801 0.21458 0.23819 C 0.19097 0.26944 0.22951 0.21759 0.20625 0.25255 C 0.20451 0.25509 0.20226 0.25648 0.20035 0.2588 C 0.19826 0.26111 0.19636 0.26389 0.19445 0.26643 C 0.18542 0.28009 0.17761 0.29514 0.17049 0.31088 C 0.16736 0.32801 0.17222 0.30741 0.1658 0.32222 C 0.15886 0.3375 0.17083 0.32037 0.16111 0.3331 C 0.15608 0.35 0.14722 0.35278 0.13611 0.36042 C 0.11111 0.35833 0.10243 0.35648 0.08229 0.35231 C 0.06945 0.33912 0.08872 0.3581 0.06945 0.34282 C 0.05938 0.33472 0.05573 0.33055 0.04792 0.32222 C 0.03976 0.30347 0.03004 0.28542 0.02413 0.26505 C 0.02014 0.25116 0.01858 0.23518 0.01701 0.2206 C 0.01736 0.19421 0.01754 0.16782 0.01823 0.14143 C 0.01875 0.11968 0.02622 0.09884 0.02899 0.07778 C 0.02951 0.06412 0.03802 0.01111 0.01823 0.01111 " pathEditMode="relative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C:\Users\Мама\Desktop\Новая папкаосвоение вселенной\Безымянный44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243408"/>
            <a:ext cx="3672408" cy="4896544"/>
          </a:xfrm>
          <a:prstGeom prst="rect">
            <a:avLst/>
          </a:prstGeom>
          <a:noFill/>
        </p:spPr>
      </p:pic>
      <p:pic>
        <p:nvPicPr>
          <p:cNvPr id="5" name="Picture 8" descr="C:\Users\Мама\Desktop\Новая папкаосвоение вселенной\Безымянный888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9986" y="0"/>
            <a:ext cx="2524501" cy="3429000"/>
          </a:xfrm>
          <a:prstGeom prst="rect">
            <a:avLst/>
          </a:prstGeom>
          <a:noFill/>
        </p:spPr>
      </p:pic>
      <p:pic>
        <p:nvPicPr>
          <p:cNvPr id="6" name="Picture 6" descr="C:\Users\Мама\Desktop\Новая папкаосвоение вселенной\Безымянный333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132856"/>
            <a:ext cx="3635896" cy="4847861"/>
          </a:xfrm>
          <a:prstGeom prst="rect">
            <a:avLst/>
          </a:prstGeom>
          <a:noFill/>
        </p:spPr>
      </p:pic>
      <p:pic>
        <p:nvPicPr>
          <p:cNvPr id="7" name="Picture 15" descr="C:\Users\Мама\Desktop\Новая папкаосвоение вселенной\Безымянный5678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1988840"/>
            <a:ext cx="3816424" cy="50885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5.55556E-6 C -0.01146 -0.00255 -0.00503 -0.00533 -0.01545 -0.00811 C -0.0401 -0.02339 -0.07257 -0.02778 -0.09878 -0.03033 C -0.12326 -0.03542 -0.14774 -0.03704 -0.17257 -0.03982 C -0.21649 -0.0389 -0.26146 -0.04237 -0.30469 -0.03033 C -0.3224 -0.02547 -0.3401 -0.01968 -0.35729 -0.01274 C -0.36267 -0.01042 -0.36823 -0.00741 -0.37378 -0.00487 C -0.375 -0.00441 -0.37743 -0.00325 -0.37743 -0.00325 C -0.38229 0.00138 -0.38854 0.00393 -0.3941 0.00624 C -0.39774 0.00763 -0.40469 0.0111 -0.40469 0.0111 C -0.41181 0.0199 -0.4184 0.01874 -0.42622 0.02384 C -0.42986 0.02615 -0.43715 0.03009 -0.43715 0.03009 C -0.44306 0.03634 -0.44913 0.03981 -0.4559 0.04444 C -0.46163 0.04814 -0.46441 0.05439 -0.47031 0.05717 C -0.47569 0.07222 -0.46892 0.0574 -0.47639 0.06504 C -0.48212 0.07129 -0.48559 0.08009 -0.49167 0.08564 C -0.4934 0.08911 -0.49583 0.09166 -0.49757 0.09513 C -0.50087 0.10184 -0.49653 0.10462 -0.50365 0.10786 C -0.50729 0.12059 -0.50486 0.11319 -0.51198 0.12847 C -0.51267 0.13009 -0.51424 0.13333 -0.51424 0.13333 C -0.51823 0.15347 -0.52222 0.16759 -0.52378 0.18888 C -0.52326 0.2074 -0.52569 0.23147 -0.5191 0.24907 C -0.51597 0.2574 -0.51458 0.26504 -0.51076 0.27291 C -0.5092 0.27615 -0.50608 0.2824 -0.50608 0.2824 C -0.50295 0.29837 -0.50729 0.2824 -0.50122 0.2905 C -0.49931 0.29305 -0.49931 0.29722 -0.49757 0.29999 C -0.49253 0.30809 -0.49531 0.30161 -0.48802 0.30948 C -0.47812 0.3199 -0.48611 0.3155 -0.47882 0.31897 C -0.47431 0.32476 -0.47049 0.32476 -0.46562 0.33009 C -0.45799 0.33796 -0.46597 0.33309 -0.45833 0.33634 C -0.45469 0.33796 -0.44757 0.3412 -0.44757 0.3412 C -0.43767 0.35138 -0.44913 0.34097 -0.43351 0.34907 C -0.41788 0.35694 -0.43802 0.35115 -0.42031 0.35856 C -0.41302 0.3618 -0.40538 0.36504 -0.39757 0.36666 C -0.38698 0.36874 -0.36545 0.37129 -0.36545 0.37129 C -0.35903 0.37013 -0.35208 0.37059 -0.34653 0.36666 C -0.33819 0.3611 -0.32934 0.35532 -0.32031 0.35231 C -0.31372 0.34698 -0.30729 0.34004 -0.3 0.33796 C -0.2934 0.33147 -0.29531 0.33379 -0.28802 0.32384 C -0.28559 0.32059 -0.2809 0.31411 -0.2809 0.31411 C -0.27917 0.3074 -0.27847 0.30416 -0.275 0.29837 C -0.27361 0.28911 -0.27274 0.28032 -0.27031 0.27129 C -0.26667 0.24282 -0.27396 0.22731 -0.28333 0.20462 C -0.29948 0.16573 -0.31476 0.13819 -0.35 0.13171 C -0.38177 0.12592 -0.44531 0.12384 -0.44531 0.12384 C -0.46892 0.12013 -0.49132 0.11411 -0.51545 0.11272 C -0.54167 0.11319 -0.56788 0.11319 -0.5941 0.11411 C -0.6026 0.11434 -0.61372 0.11967 -0.62257 0.12059 C -0.63576 0.12569 -0.64931 0.12962 -0.66319 0.13171 C -0.67656 0.13911 -0.68906 0.14907 -0.70365 0.15231 C -0.7125 0.16041 -0.72292 0.16759 -0.73333 0.17129 C -0.73507 0.17847 -0.74028 0.17962 -0.74531 0.18402 C -0.74653 0.18495 -0.74878 0.18726 -0.74878 0.18726 C -0.75191 0.19328 -0.75556 0.19606 -0.76076 0.19837 C -0.76701 0.20439 -0.76979 0.21203 -0.77743 0.21411 C -0.78038 0.22036 -0.78628 0.22453 -0.79167 0.22684 C -0.7967 0.23379 -0.80035 0.23796 -0.80712 0.2412 C -0.81076 0.24606 -0.81076 0.25022 -0.81545 0.25231 C -0.81979 0.25786 -0.83142 0.26874 -0.83698 0.27129 C -0.84184 0.28171 -0.85087 0.28356 -0.85712 0.29189 C -0.8599 0.29559 -0.86267 0.2993 -0.86545 0.303 C -0.86806 0.30647 -0.875 0.3111 -0.875 0.3111 C -0.88056 0.32152 -0.87413 0.31134 -0.8809 0.31735 C -0.89358 0.3287 -0.89618 0.33263 -0.91198 0.33796 C -0.91563 0.34583 -0.92778 0.34884 -0.93455 0.35069 C -0.94392 0.35323 -0.95226 0.36157 -0.96198 0.36342 C -0.97309 0.3655 -0.9842 0.36828 -0.99531 0.37129 C -1.01389 0.36805 -1.00712 0.36828 -1.01545 0.36828 " pathEditMode="relative" ptsTypes="fffffffffffffffffffffffffffffffffffffffffffffffffffffffffffffffffff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1" descr="C:\Users\Мама\Desktop\Новая папкаосвоение вселенной\Безымянный12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2263026" cy="3017368"/>
          </a:xfrm>
          <a:prstGeom prst="rect">
            <a:avLst/>
          </a:prstGeom>
          <a:noFill/>
        </p:spPr>
      </p:pic>
      <p:pic>
        <p:nvPicPr>
          <p:cNvPr id="5" name="Picture 13" descr="C:\Users\Мама\Desktop\Новая папкаосвоение вселенной\Безымянный3453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725144"/>
            <a:ext cx="3168352" cy="2376264"/>
          </a:xfrm>
          <a:prstGeom prst="rect">
            <a:avLst/>
          </a:prstGeom>
          <a:noFill/>
        </p:spPr>
      </p:pic>
      <p:pic>
        <p:nvPicPr>
          <p:cNvPr id="6" name="Picture 14" descr="C:\Users\Мама\Desktop\Новая папкаосвоение вселенной\Безымянный45678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373216"/>
            <a:ext cx="2448272" cy="1836204"/>
          </a:xfrm>
          <a:prstGeom prst="rect">
            <a:avLst/>
          </a:prstGeom>
          <a:noFill/>
        </p:spPr>
      </p:pic>
      <p:pic>
        <p:nvPicPr>
          <p:cNvPr id="7" name="Picture 12" descr="C:\Users\Мама\Desktop\Новая папкаосвоение вселенной\Безымянный2323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6939" y="-603448"/>
            <a:ext cx="2587061" cy="3449415"/>
          </a:xfrm>
          <a:prstGeom prst="rect">
            <a:avLst/>
          </a:prstGeom>
          <a:noFill/>
        </p:spPr>
      </p:pic>
      <p:pic>
        <p:nvPicPr>
          <p:cNvPr id="9" name="Picture 15" descr="C:\Users\Мама\Desktop\Новая папкаосвоение вселенной\Безымянный5678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6672"/>
            <a:ext cx="2083006" cy="2777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C 0.00938 -0.00833 0.00296 -0.0007 0.00487 -0.03009 C 0.00556 -0.04213 0.00834 -0.05533 0.0132 -0.06528 C 0.01563 -0.07014 0.0198 -0.07477 0.02275 -0.0794 C 0.03612 -0.10093 0.05105 -0.11621 0.07032 -0.12847 C 0.07796 -0.13866 0.06893 -0.12847 0.08108 -0.13496 C 0.09879 -0.14421 0.07223 -0.13588 0.09167 -0.14121 C 0.0974 -0.14884 0.10487 -0.14815 0.11198 -0.15232 C 0.11893 -0.15625 0.12344 -0.16134 0.13108 -0.16343 C 0.1415 -0.1706 0.15417 -0.17269 0.16563 -0.17616 C 0.17657 -0.1794 0.17882 -0.18241 0.19167 -0.18403 C 0.19914 -0.18727 0.20678 -0.19445 0.21441 -0.19676 C 0.23143 -0.20162 0.24931 -0.2044 0.26667 -0.20625 C 0.31059 -0.21713 0.3566 -0.21991 0.40122 -0.22546 C 0.46754 -0.22431 0.53091 -0.22361 0.59653 -0.22847 C 0.60521 -0.23079 0.61407 -0.23264 0.62275 -0.23496 C 0.63091 -0.24213 0.61997 -0.23357 0.63455 -0.23958 C 0.63716 -0.24074 0.63924 -0.24306 0.64167 -0.24445 C 0.64566 -0.24653 0.6507 -0.24792 0.65487 -0.24908 C 0.66042 -0.25671 0.66771 -0.25625 0.675 -0.2588 C 0.67726 -0.26065 0.68004 -0.26134 0.6823 -0.26343 C 0.68368 -0.26458 0.68455 -0.2669 0.68577 -0.26829 C 0.68681 -0.26945 0.6882 -0.27037 0.68941 -0.2713 C 0.69237 -0.27778 0.6948 -0.28496 0.69653 -0.29213 C 0.6941 -0.29838 0.69306 -0.31158 0.69063 -0.31574 C 0.68351 -0.32824 0.67657 -0.32847 0.66667 -0.33496 C 0.66459 -0.33634 0.66303 -0.33889 0.66077 -0.33958 C 0.65539 -0.34121 0.64966 -0.34074 0.6441 -0.34121 C 0.60678 -0.35255 0.56129 -0.34259 0.52275 -0.34121 C 0.50782 -0.33935 0.49098 -0.33889 0.47622 -0.33333 C 0.46615 -0.32963 0.45695 -0.3257 0.44653 -0.32384 C 0.43612 -0.31806 0.425 -0.31505 0.41441 -0.30949 C 0.4066 -0.30533 0.40764 -0.3007 0.39896 -0.29838 C 0.39375 -0.28796 0.40018 -0.29838 0.39063 -0.29213 C 0.38455 -0.2882 0.38907 -0.28727 0.38455 -0.28241 C 0.38368 -0.28148 0.38212 -0.28171 0.38108 -0.28102 C 0.37691 -0.27801 0.37309 -0.27454 0.3691 -0.2713 C 0.36164 -0.26528 0.35625 -0.25232 0.35 -0.24445 C 0.34862 -0.23796 0.34914 -0.23565 0.3441 -0.23333 C 0.34132 -0.22755 0.33976 -0.22153 0.33698 -0.21574 C 0.33577 -0.2081 0.33403 -0.20324 0.33108 -0.19676 C 0.3323 -0.17037 0.32882 -0.17292 0.3382 -0.1588 C 0.34202 -0.15278 0.34323 -0.14861 0.34896 -0.14607 C 0.37657 -0.10764 0.42362 -0.10509 0.46077 -0.10185 C 0.48889 -0.10301 0.51737 -0.10139 0.54532 -0.10625 C 0.56875 -0.11019 0.59271 -0.1169 0.61667 -0.11898 C 0.63334 -0.12269 0.64966 -0.12662 0.66667 -0.12847 C 0.69358 -0.13565 0.66198 -0.12801 0.70834 -0.13333 C 0.71875 -0.13449 0.729 -0.13773 0.73941 -0.13958 C 0.74827 -0.14352 0.75747 -0.14746 0.76667 -0.14908 C 0.79184 -0.15764 0.81563 -0.16621 0.84167 -0.1713 C 0.85174 -0.17338 0.8573 -0.17639 0.86789 -0.17778 C 0.87639 -0.18009 0.88143 -0.18287 0.89063 -0.18403 C 0.89428 -0.1875 0.89809 -0.18889 0.90243 -0.19051 C 0.90678 -0.19213 0.91563 -0.19514 0.91563 -0.19514 C 0.92136 -0.20046 0.92778 -0.20023 0.93455 -0.20162 C 0.94219 -0.2088 0.95053 -0.21042 0.95955 -0.21273 C 0.97709 -0.21713 0.99393 -0.22176 1.01198 -0.22384 C 1.09289 -0.24653 1.17483 -0.24954 1.2573 -0.25394 C 1.3033 -0.26111 1.29775 -0.24213 1.29775 -0.28241 " pathEditMode="relative" ptsTypes="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C 0.00468 -0.00949 0.00468 -0.0206 0.0085 -0.03078 C 0.00885 -0.03449 0.0092 -0.03842 0.00972 -0.04213 C 0.01076 -0.0493 0.01336 -0.06342 0.01336 -0.06319 C 0.0151 -0.09213 0.01597 -0.12315 0.00972 -0.15115 C 0.00937 -0.15301 0.00798 -0.15416 0.00729 -0.15602 C 0.00677 -0.15764 0.00642 -0.15926 0.00607 -0.16088 C 0.00451 -0.16898 0.00295 -0.1787 -0.00122 -0.18541 C -0.00556 -0.19236 -0.00955 -0.19606 -0.01459 -0.20162 C -0.01893 -0.20625 -0.02657 -0.21805 -0.03177 -0.22106 C -0.03525 -0.22315 -0.03924 -0.22268 -0.04271 -0.2243 C -0.05521 -0.2368 -0.03941 -0.22176 -0.05365 -0.2324 C -0.06615 -0.24166 -0.07587 -0.25115 -0.09028 -0.25532 C -0.10243 -0.26597 -0.11424 -0.27338 -0.12813 -0.27801 C -0.13681 -0.28495 -0.1448 -0.29027 -0.15486 -0.29259 C -0.16511 -0.30277 -0.17917 -0.30486 -0.1915 -0.30879 C -0.22101 -0.31828 -0.25157 -0.32847 -0.28177 -0.33171 C -0.29375 -0.33565 -0.30191 -0.33842 -0.31459 -0.34004 C -0.33056 -0.35 -0.36233 -0.34375 -0.37691 -0.34305 C -0.39219 -0.33912 -0.40521 -0.32801 -0.41962 -0.32199 C -0.42379 -0.31782 -0.42691 -0.31296 -0.4323 -0.31041 C -0.43855 -0.30139 -0.44705 -0.28935 -0.45122 -0.27801 C -0.45209 -0.27592 -0.45278 -0.27361 -0.45417 -0.27152 C -0.45521 -0.26828 -0.45851 -0.2618 -0.45851 -0.26157 C -0.46146 -0.2456 -0.45973 -0.21296 -0.45052 -0.19838 C -0.43976 -0.18287 -0.44775 -0.20162 -0.43959 -0.18379 C -0.43351 -0.17245 -0.42743 -0.15995 -0.41962 -0.15115 C -0.41424 -0.14444 -0.40677 -0.13935 -0.4 -0.13333 C -0.39271 -0.12592 -0.39323 -0.12361 -0.38421 -0.11875 C -0.3783 -0.11551 -0.37171 -0.11389 -0.3658 -0.11041 C -0.35764 -0.10578 -0.34966 -0.09838 -0.3415 -0.09421 C -0.33507 -0.09097 -0.32639 -0.08935 -0.31962 -0.08773 C -0.29671 -0.07592 -0.25122 -0.08518 -0.23421 -0.08611 C -0.22709 -0.09074 -0.21858 -0.09328 -0.21094 -0.09583 C -0.20226 -0.10277 -0.18802 -0.11574 -0.18177 -0.12685 C -0.17518 -0.13865 -0.17118 -0.15208 -0.16459 -0.16412 C -0.15955 -0.19074 -0.15018 -0.21551 -0.14514 -0.24213 C -0.14549 -0.25046 -0.14427 -0.2949 -0.15122 -0.31227 C -0.16441 -0.34514 -0.18264 -0.37685 -0.20243 -0.40324 C -0.2125 -0.41666 -0.225 -0.42639 -0.23542 -0.43889 C -0.23872 -0.44282 -0.24028 -0.44884 -0.24393 -0.45208 C -0.25035 -0.4581 -0.25903 -0.45833 -0.2658 -0.46342 C -0.28959 -0.48102 -0.31407 -0.49467 -0.33907 -0.50879 C -0.35782 -0.51944 -0.34914 -0.51828 -0.36719 -0.52523 C -0.3849 -0.53171 -0.38907 -0.53055 -0.40486 -0.53819 C -0.41077 -0.54097 -0.41615 -0.5456 -0.42205 -0.54791 C -0.46893 -0.56574 -0.40886 -0.53518 -0.45608 -0.55764 C -0.48907 -0.57338 -0.4566 -0.56389 -0.4941 -0.5706 C -0.52969 -0.57708 -0.56528 -0.58217 -0.60122 -0.58703 C -0.62309 -0.58657 -0.64514 -0.58634 -0.66702 -0.58541 C -0.68212 -0.58472 -0.69757 -0.57291 -0.71094 -0.56412 C -0.71823 -0.55926 -0.72414 -0.54838 -0.73056 -0.54143 C -0.73334 -0.53055 -0.73594 -0.52037 -0.73664 -0.50879 C -0.73629 -0.48981 -0.73768 -0.47083 -0.73594 -0.45208 C -0.7349 -0.44745 -0.73073 -0.4449 -0.72934 -0.44051 C -0.72535 -0.42847 -0.7257 -0.41365 -0.71962 -0.40324 C -0.71164 -0.38935 -0.70504 -0.37453 -0.69636 -0.36088 C -0.68021 -0.33426 -0.65573 -0.32268 -0.63177 -0.31551 C -0.61546 -0.31666 -0.59914 -0.31643 -0.58299 -0.31875 C -0.57205 -0.32014 -0.5382 -0.33379 -0.53056 -0.33657 C -0.51736 -0.34143 -0.51945 -0.3375 -0.50868 -0.34305 C -0.49775 -0.34861 -0.48802 -0.35602 -0.47691 -0.36088 C -0.47066 -0.36921 -0.46511 -0.37569 -0.45973 -0.38541 C -0.45782 -0.39907 -0.45573 -0.41018 -0.45486 -0.4243 C -0.4566 -0.45648 -0.45313 -0.47152 -0.4658 -0.49421 C -0.46858 -0.50301 -0.47101 -0.51041 -0.47448 -0.51875 C -0.47709 -0.53264 -0.48681 -0.54051 -0.4941 -0.54953 C -0.49914 -0.55578 -0.4974 -0.5544 -0.50243 -0.5625 C -0.50486 -0.56527 -0.50643 -0.56805 -0.50868 -0.5706 C -0.51007 -0.57245 -0.51233 -0.57361 -0.51337 -0.57546 C -0.51893 -0.5824 -0.52032 -0.58935 -0.52813 -0.5919 C -0.53421 -0.6 -0.54289 -0.60926 -0.55122 -0.61296 C -0.55278 -0.61458 -0.55417 -0.61666 -0.55608 -0.61782 C -0.55799 -0.61898 -0.56042 -0.61805 -0.56216 -0.61944 C -0.56337 -0.62037 -0.56337 -0.62315 -0.56459 -0.6243 C -0.56719 -0.62662 -0.57049 -0.62731 -0.57327 -0.62916 C -0.57466 -0.63009 -0.5757 -0.63125 -0.57691 -0.6324 C -0.58212 -0.64282 -0.5757 -0.6324 -0.58542 -0.63889 C -0.58698 -0.63981 -0.5875 -0.64259 -0.58907 -0.64375 C -0.59046 -0.6449 -0.59236 -0.6449 -0.59393 -0.6456 C -0.60348 -0.65833 -0.61441 -0.66365 -0.62691 -0.6699 C -0.6316 -0.67222 -0.63316 -0.675 -0.63785 -0.67801 C -0.64202 -0.68078 -0.64688 -0.68217 -0.65122 -0.68449 C -0.66719 -0.69328 -0.65469 -0.68958 -0.66841 -0.69259 C -0.68212 -0.70046 -0.69497 -0.70787 -0.70973 -0.71041 C -0.73421 -0.72523 -0.76129 -0.73148 -0.78785 -0.73657 C -0.80486 -0.74676 -0.83004 -0.75115 -0.84879 -0.75277 C -0.85643 -0.75787 -0.86598 -0.76065 -0.87448 -0.7625 C -0.89653 -0.77708 -0.92396 -0.77569 -0.94757 -0.77708 C -0.96198 -0.78541 -0.94966 -0.7794 -0.97934 -0.78217 C -1.03507 -0.7875 -0.96945 -0.78541 -1.05365 -0.78541 " pathEditMode="relative" rAng="0" ptsTypes="ffffffffffffffffffffffffffffffffffffff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C 0.00035 -0.0206 0.00052 -0.04097 0.00122 -0.06158 C 0.00122 -0.06181 0.0026 -0.07709 0.00365 -0.07963 C 0.01528 -0.10672 0.05521 -0.11875 0.07691 -0.12338 C 0.09705 -0.13681 0.12622 -0.1338 0.14879 -0.13658 C 0.17153 -0.13611 0.19427 -0.13588 0.21701 -0.13496 C 0.22153 -0.13472 0.22604 -0.13403 0.23056 -0.13334 C 0.23872 -0.13195 0.25486 -0.12824 0.25486 -0.12824 C 0.2651 -0.12269 0.27448 -0.11991 0.28542 -0.11852 C 0.29028 -0.11412 0.29323 -0.11459 0.29879 -0.11204 C 0.32483 -0.09977 0.30504 -0.10672 0.31823 -0.10232 C 0.32691 -0.09097 0.3224 -0.09375 0.33056 -0.09097 C 0.33542 -0.08125 0.34149 -0.07269 0.34635 -0.0632 C 0.34948 -0.05695 0.35486 -0.04375 0.35486 -0.04375 C 0.35764 -0.0294 0.36337 -0.01644 0.36823 -0.00324 C 0.37049 0.00324 0.37135 0.01111 0.37326 0.01805 C 0.37517 0.03565 0.37813 0.05648 0.36823 0.07014 C 0.36684 0.07754 0.36354 0.08217 0.35972 0.08796 C 0.35174 0.09977 0.34392 0.11227 0.33542 0.12361 C 0.33403 0.12546 0.33142 0.12477 0.32934 0.12523 C 0.31892 0.13565 0.30538 0.14699 0.29271 0.14977 C 0.28559 0.15463 0.27726 0.15787 0.26945 0.15949 C 0.24948 0.16828 0.23455 0.16273 0.21458 0.15625 C 0.21042 0.15347 0.20521 0.15023 0.20122 0.14653 C 0.1974 0.14305 0.19028 0.13518 0.19028 0.13518 C 0.18906 0.1324 0.18837 0.12893 0.18663 0.12685 C 0.18576 0.12569 0.18385 0.12639 0.18299 0.12523 C 0.1809 0.12222 0.17813 0.11551 0.17813 0.11551 C 0.17465 0.09259 0.17309 0.1074 0.1757 0.07176 C 0.17795 0.04028 0.20764 0.01666 0.2257 0.00347 C 0.23767 -0.00533 0.22986 -0.00232 0.24149 -0.00486 C 0.25382 -0.01204 0.26476 -0.0176 0.27813 -0.01945 C 0.3007 -0.02709 0.32326 -0.03496 0.34635 -0.03889 C 0.35903 -0.03843 0.37153 -0.0382 0.3842 -0.03727 C 0.4007 -0.03611 0.41684 -0.02547 0.43299 -0.02107 C 0.45017 -0.00579 0.43073 -0.02107 0.44757 -0.01297 C 0.44983 -0.01181 0.45156 -0.00949 0.45365 -0.0081 C 0.4559 -0.00672 0.45851 -0.00602 0.46094 -0.00486 C 0.46823 0.00486 0.4776 0.01227 0.4842 0.02291 C 0.49149 0.03541 0.49861 0.04953 0.50486 0.06342 C 0.50625 0.075 0.51076 0.08102 0.51458 0.0912 C 0.51754 0.11528 0.5132 0.08727 0.51945 0.10903 C 0.52587 0.13125 0.52691 0.15532 0.5342 0.17731 C 0.5375 0.21597 0.54288 0.26157 0.52934 0.29768 C 0.5276 0.31111 0.52552 0.31736 0.51945 0.32847 C 0.51528 0.35717 0.49358 0.38032 0.47813 0.39838 C 0.47465 0.40254 0.46927 0.40301 0.4658 0.40671 C 0.45399 0.41805 0.44445 0.43403 0.43177 0.44398 C 0.40712 0.46342 0.38264 0.4824 0.35729 0.4993 C 0.34045 0.51041 0.32379 0.52407 0.30486 0.52847 C 0.27969 0.54398 0.2467 0.54537 0.21945 0.54815 C 0.19097 0.54606 0.16545 0.54305 0.13785 0.5368 C 0.12309 0.52778 0.10677 0.52384 0.09271 0.51227 C 0.08247 0.50393 0.07517 0.49398 0.06701 0.4831 C 0.06424 0.47384 0.06389 0.46365 0.05972 0.45532 C 0.05799 0.4324 0.05451 0.40532 0.06094 0.38379 C 0.0691 0.35671 0.09653 0.32453 0.11701 0.31551 C 0.13524 0.29815 0.15504 0.28634 0.17448 0.27176 C 0.1776 0.26944 0.17969 0.26528 0.18299 0.26342 C 0.22257 0.24028 0.19792 0.25856 0.23177 0.24398 C 0.23767 0.24143 0.24306 0.23703 0.24879 0.23426 C 0.27951 0.21967 0.31389 0.20995 0.34635 0.20509 C 0.40278 0.20694 0.46024 0.19977 0.5158 0.21319 C 0.5283 0.2162 0.54219 0.22639 0.55486 0.23102 C 0.55764 0.2331 0.56042 0.23565 0.56337 0.2375 C 0.56493 0.23842 0.56667 0.23796 0.56823 0.23912 C 0.57379 0.24236 0.57743 0.24791 0.58299 0.25046 C 0.59514 0.2625 0.60625 0.27685 0.61701 0.2912 C 0.62361 0.3 0.63195 0.30602 0.63785 0.31551 C 0.65139 0.3375 0.64549 0.32916 0.65486 0.34166 C 0.65729 0.35162 0.66059 0.35555 0.66458 0.36435 C 0.66771 0.38148 0.66302 0.36065 0.66945 0.37569 C 0.67031 0.37754 0.67014 0.38009 0.67066 0.38217 C 0.6724 0.38865 0.67465 0.3956 0.67691 0.40162 C 0.67535 0.43865 0.67934 0.45879 0.66701 0.48634 C 0.66545 0.4993 0.65955 0.50578 0.65486 0.51713 C 0.64323 0.54514 0.6349 0.55764 0.61458 0.57569 C 0.60799 0.58171 0.60451 0.58518 0.59635 0.5868 C 0.58611 0.5949 0.57899 0.60278 0.56701 0.60509 C 0.56458 0.60625 0.56198 0.60671 0.55972 0.60833 C 0.55799 0.60949 0.55677 0.61227 0.55486 0.61296 C 0.5349 0.62338 0.50903 0.6294 0.48767 0.63264 C 0.43073 0.62963 0.42847 0.6368 0.38906 0.60671 C 0.38229 0.5912 0.36962 0.58078 0.36337 0.56435 C 0.36389 0.54815 0.36129 0.53055 0.3658 0.51551 C 0.36632 0.51342 0.3684 0.5125 0.36945 0.51065 C 0.37951 0.49097 0.38993 0.47384 0.40469 0.46018 C 0.42743 0.43958 0.45052 0.42453 0.47552 0.40995 C 0.48333 0.40555 0.49219 0.40555 0.5 0.40162 C 0.51545 0.39444 0.52865 0.38865 0.54514 0.38541 C 0.56528 0.37615 0.57587 0.37338 0.59514 0.36759 C 0.60747 0.35949 0.6224 0.36342 0.63542 0.36435 C 0.64375 0.36713 0.64983 0.37245 0.65851 0.37407 C 0.66615 0.37754 0.67396 0.3794 0.68177 0.38217 C 0.6941 0.38657 0.70573 0.39352 0.71823 0.39676 C 0.72882 0.40393 0.73976 0.40856 0.75122 0.41319 C 0.78125 0.42523 0.75191 0.41342 0.77691 0.42778 C 0.7842 0.43194 0.79254 0.43264 0.8 0.43588 C 0.81059 0.44629 0.82222 0.44537 0.83403 0.45046 C 0.83715 0.45162 0.83976 0.4544 0.84271 0.45532 C 0.85156 0.4581 0.86945 0.4618 0.86945 0.4618 C 0.8816 0.46805 0.89427 0.47245 0.90608 0.47986 C 0.9217 0.48958 0.90521 0.48449 0.92066 0.48796 C 0.93229 0.49421 0.94844 0.50463 0.96094 0.5074 C 0.9691 0.51203 0.97413 0.51551 0.98299 0.51713 C 0.99635 0.525 1.00955 0.5294 1.02326 0.53518 C 1.03438 0.53981 1.03993 0.54583 1.05226 0.54815 C 1.05399 0.54699 1.05556 0.5456 1.05729 0.5449 C 1.05972 0.54398 1.06233 0.54467 1.06441 0.54328 C 1.06615 0.54236 1.06684 0.53981 1.06806 0.53842 C 1.0717 0.53541 1.08038 0.53055 1.08403 0.52847 C 1.08906 0.51875 1.08351 0.52754 1.09254 0.52199 C 1.09462 0.52083 1.09757 0.51713 1.09757 0.51713 " pathEditMode="relative" ptsTypes="ffffffffffffffffffffffffffffffffffffffffffffffffffffffffffffff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C -0.06216 0.00255 -0.12344 0.00926 -0.18542 0.01112 C -0.2125 0.00672 -0.23889 0.00047 -0.26597 -0.00162 C -0.27292 -0.00324 -0.27986 -0.00462 -0.28663 -0.00648 C -0.29063 -0.00787 -0.29879 -0.00995 -0.29879 -0.00995 C -0.30382 -0.01458 -0.30938 -0.01527 -0.31476 -0.01967 C -0.3165 -0.02106 -0.31788 -0.02291 -0.31962 -0.0243 C -0.32188 -0.02615 -0.32448 -0.02777 -0.32709 -0.02939 C -0.32917 -0.03356 -0.33212 -0.0368 -0.33438 -0.04097 C -0.33993 -0.05254 -0.34115 -0.06504 -0.34393 -0.078 C -0.34288 -0.09097 -0.34306 -0.11388 -0.33195 -0.11898 C -0.3224 -0.13796 -0.28698 -0.14143 -0.27344 -0.14328 C -0.19948 -0.14212 -0.12622 -0.13842 -0.05261 -0.1368 C -0.03091 -0.12708 -0.00313 -0.12569 0.01944 -0.12361 C 0.03316 -0.11921 0.04687 -0.11875 0.06093 -0.11574 C 0.07639 -0.10532 0.10382 -0.10555 0.11823 -0.10416 C 0.14705 -0.09745 0.13212 -0.10023 0.16337 -0.09606 C 0.18021 -0.09074 0.19392 -0.08981 0.21215 -0.08796 C 0.27691 -0.09583 0.33975 -0.11319 0.40364 -0.12847 C 0.43663 -0.14606 0.38541 -0.12037 0.44392 -0.14004 C 0.45399 -0.14351 0.46423 -0.14606 0.47413 -0.14953 C 0.47812 -0.15462 0.48125 -0.15717 0.48628 -0.15972 C 0.48767 -0.16134 0.48871 -0.16319 0.49028 -0.16458 C 0.49114 -0.1655 0.49305 -0.16504 0.49392 -0.1662 C 0.49548 -0.16851 0.49583 -0.17175 0.49757 -0.17407 C 0.50625 -0.1875 0.49896 -0.17106 0.50607 -0.18402 C 0.51493 -0.2 0.50468 -0.18541 0.51337 -0.19675 C 0.52048 -0.23472 0.50555 -0.26319 0.47795 -0.26828 C 0.42465 -0.29189 0.36128 -0.25833 0.30712 -0.25046 C 0.29114 -0.24328 0.27534 -0.23865 0.2585 -0.23449 C 0.25104 -0.23263 0.24496 -0.22592 0.23784 -0.22268 C 0.22465 -0.21689 0.20885 -0.21481 0.19496 -0.21319 C 0.16146 -0.20185 0.125 -0.19444 0.0901 -0.19212 C 0.05833 -0.18287 0.02656 -0.17384 -0.00608 -0.16921 C -0.02969 -0.1625 -0.00278 -0.16944 -0.03785 -0.16458 C -0.06181 -0.16111 -0.08559 -0.15509 -0.1099 -0.15277 C -0.15729 -0.15393 -0.20486 -0.15393 -0.25243 -0.15601 C -0.28108 -0.1574 -0.30729 -0.18032 -0.33542 -0.18402 C -0.34497 -0.18958 -0.35382 -0.19282 -0.36354 -0.19675 C -0.36823 -0.22777 -0.3665 -0.26134 -0.34514 -0.278 C -0.33472 -0.29537 -0.34705 -0.2787 -0.33195 -0.28796 C -0.32778 -0.29027 -0.32483 -0.2949 -0.32084 -0.29768 C -0.31216 -0.3037 -0.3033 -0.31018 -0.29393 -0.31388 C -0.28681 -0.31666 -0.27222 -0.32037 -0.27222 -0.32037 C -0.27032 -0.32037 -0.21511 -0.32175 -0.19757 -0.3155 C -0.16841 -0.30509 -0.14045 -0.28634 -0.11111 -0.27638 C -0.08629 -0.26805 -0.06077 -0.2574 -0.03663 -0.2456 C -0.00556 -0.23078 0.03142 -0.21064 0.06458 -0.20671 C 0.12031 -0.18194 0.18298 -0.16342 0.24149 -0.15787 C 0.27725 -0.15092 0.30468 -0.14699 0.34149 -0.14467 C 0.37482 -0.14583 0.40816 -0.14583 0.44149 -0.14791 C 0.45104 -0.14837 0.46198 -0.15462 0.4717 -0.15601 C 0.48055 -0.15925 0.48958 -0.16041 0.49757 -0.1662 C 0.51215 -0.17662 0.52448 -0.19236 0.53889 -0.20324 C 0.54305 -0.20995 0.54514 -0.21412 0.55 -0.21944 C 0.5526 -0.22245 0.5585 -0.22777 0.5585 -0.22777 C 0.56163 -0.23518 0.56545 -0.24004 0.56823 -0.24722 C 0.56632 -0.27175 0.56909 -0.278 0.5585 -0.29282 C 0.55521 -0.30532 0.54687 -0.30995 0.53784 -0.31226 C 0.53125 -0.31643 0.52604 -0.32314 0.51944 -0.32685 C 0.49635 -0.34027 0.46649 -0.33865 0.44149 -0.34305 C 0.38159 -0.3537 0.32118 -0.35416 0.26093 -0.35601 C 0.22343 -0.35555 0.1309 -0.36342 0.08159 -0.34143 C 0.05989 -0.33171 0.03871 -0.32037 0.01701 -0.31064 C 0.01284 -0.30879 0.01007 -0.30347 0.00607 -0.30092 C -0.00174 -0.2956 -0.01111 -0.29467 -0.01979 -0.29282 C -0.03212 -0.28425 -0.04514 -0.28055 -0.05851 -0.27476 C -0.06788 -0.2706 -0.07691 -0.26342 -0.08681 -0.26203 C -0.11476 -0.2581 -0.10209 -0.26041 -0.12448 -0.25532 C -0.20382 -0.25787 -0.28542 -0.25439 -0.36476 -0.26828 C -0.37552 -0.27685 -0.3915 -0.28495 -0.39879 -0.2993 C -0.40035 -0.30231 -0.40087 -0.30648 -0.40243 -0.30902 C -0.40712 -0.31597 -0.41719 -0.32847 -0.41719 -0.32847 C -0.42049 -0.33865 -0.42413 -0.34791 -0.4283 -0.35763 C -0.43073 -0.36388 -0.43125 -0.3699 -0.4342 -0.37569 C -0.43299 -0.38842 -0.4349 -0.40185 -0.43073 -0.41319 C -0.42604 -0.42546 -0.41042 -0.43217 -0.40122 -0.43587 C -0.35972 -0.453 -0.31632 -0.45532 -0.27344 -0.4618 C -0.24601 -0.46064 -0.21875 -0.46041 -0.1915 -0.45856 C -0.17118 -0.45717 -0.13056 -0.45231 -0.13056 -0.45231 C -0.11528 -0.44791 -0.09948 -0.44652 -0.08438 -0.44259 C -0.0158 -0.42407 -0.10452 -0.44212 -0.04636 -0.43125 C -0.03472 -0.42615 -0.0224 -0.425 -0.01094 -0.41944 C 0.02066 -0.40509 -0.0092 -0.4125 0.02534 -0.40671 C 0.04548 -0.39722 0.06649 -0.39328 0.08646 -0.38379 C 0.11614 -0.36967 0.14809 -0.35763 0.17916 -0.35115 C 0.21163 -0.3368 0.24357 -0.33194 0.27795 -0.32847 C 0.28246 -0.32731 0.28698 -0.32523 0.29149 -0.32523 C 0.35191 -0.32523 0.45156 -0.30995 0.5085 -0.37083 C 0.51406 -0.38287 0.51475 -0.38981 0.51944 -0.40185 C 0.52517 -0.47013 0.49514 -0.48912 0.45607 -0.51574 C 0.43889 -0.52731 0.41996 -0.5375 0.40121 -0.54305 C 0.3993 -0.54375 0.36024 -0.55115 0.35121 -0.55277 C 0.34531 -0.55393 0.33403 -0.55601 0.33403 -0.55601 C 0.27187 -0.55439 0.22066 -0.55138 0.16215 -0.54791 C 0.12326 -0.53842 0.08507 -0.52708 0.04635 -0.51574 C 0.03854 -0.51342 0.0309 -0.51064 0.02309 -0.50902 C 0.00972 -0.50625 -0.01736 -0.50277 -0.01736 -0.50277 C -0.0533 -0.48912 -0.09011 -0.47824 -0.12691 -0.46828 C -0.13056 -0.46759 -0.1342 -0.4662 -0.13785 -0.46527 C -0.14705 -0.46296 -0.15573 -0.46064 -0.16493 -0.45856 C -0.16927 -0.4574 -0.17813 -0.45555 -0.17813 -0.45555 C -0.36962 -0.45925 -0.28177 -0.44583 -0.34757 -0.46365 C -0.35972 -0.47152 -0.34288 -0.46111 -0.36216 -0.46828 C -0.37431 -0.47268 -0.38889 -0.48078 -0.39757 -0.49282 C -0.4 -0.50092 -0.40382 -0.50763 -0.40608 -0.51574 C -0.40799 -0.52199 -0.4092 -0.5287 -0.41094 -0.53495 C -0.41233 -0.54768 -0.41407 -0.55509 -0.40972 -0.56921 C -0.40712 -0.57847 -0.39479 -0.58449 -0.38924 -0.58865 C -0.36216 -0.60787 -0.33091 -0.61203 -0.30122 -0.61782 C -0.2915 -0.61967 -0.28177 -0.62291 -0.27222 -0.6243 C -0.26233 -0.62592 -0.25243 -0.62662 -0.24271 -0.628 C -0.16997 -0.62592 -0.09931 -0.62314 -0.02709 -0.61782 C 0.02048 -0.61018 0.06718 -0.59699 0.11458 -0.58865 C 0.1276 -0.58634 0.14062 -0.58425 0.15364 -0.58217 C 0.16059 -0.58101 0.1743 -0.57893 0.1743 -0.57893 C 0.23403 -0.55925 0.29201 -0.54375 0.35364 -0.53819 C 0.42048 -0.5405 0.42847 -0.53773 0.47309 -0.54976 C 0.47673 -0.55625 0.4809 -0.55856 0.48524 -0.56435 C 0.48819 -0.57638 0.49427 -0.58402 0.5 -0.59351 C 0.49913 -0.6037 0.49826 -0.61412 0.49757 -0.6243 C 0.49722 -0.62708 0.49791 -0.63055 0.49635 -0.63263 C 0.47587 -0.65995 0.4342 -0.67268 0.40955 -0.68449 C 0.35712 -0.70972 0.32031 -0.71273 0.26337 -0.7155 C 0.19809 -0.71458 0.1592 -0.7125 0.10121 -0.7074 C 0.06441 -0.69837 0.0283 -0.68379 -0.00851 -0.67638 C -0.04896 -0.65879 -0.10382 -0.66666 -0.14636 -0.66504 C -0.20504 -0.66759 -0.26354 -0.67314 -0.32205 -0.67638 C -0.33004 -0.6787 -0.33837 -0.67986 -0.34636 -0.68287 C -0.35452 -0.68587 -0.36111 -0.69074 -0.36962 -0.69282 C -0.37778 -0.69837 -0.38108 -0.69768 -0.38681 -0.70902 C -0.39097 -0.7324 -0.38125 -0.73958 -0.36719 -0.74467 C -0.33594 -0.75625 -0.30799 -0.76157 -0.27587 -0.76435 C -0.26233 -0.7655 -0.24879 -0.76643 -0.23542 -0.76759 C -0.18056 -0.76597 -0.14375 -0.76527 -0.09514 -0.75949 C -0.04722 -0.74699 0.00156 -0.73912 0.05 -0.73009 C 0.07552 -0.71805 0.09913 -0.70162 0.12552 -0.69282 C 0.13541 -0.68425 0.14618 -0.68125 0.15729 -0.67638 C 0.17899 -0.66666 0.20139 -0.65879 0.22309 -0.64884 C 0.23889 -0.64212 0.25243 -0.63032 0.26944 -0.628 C 0.27673 -0.62384 0.28246 -0.61944 0.29028 -0.61782 C 0.30468 -0.60925 0.31927 -0.60532 0.33524 -0.60324 C 0.34149 -0.60046 0.34722 -0.59837 0.35364 -0.59675 C 0.36875 -0.58657 0.38837 -0.58518 0.40486 -0.58379 C 0.42656 -0.58032 0.44739 -0.57962 0.46927 -0.58541 C 0.47205 -0.58819 0.47569 -0.59004 0.47795 -0.59351 C 0.48229 -0.6 0.48298 -0.60625 0.48628 -0.61296 C 0.48559 -0.62453 0.48646 -0.6368 0.48281 -0.64745 C 0.47309 -0.67291 0.4592 -0.69004 0.43784 -0.69768 C 0.43229 -0.69976 0.42743 -0.70416 0.4217 -0.70578 C 0.40434 -0.71064 0.38593 -0.70925 0.36823 -0.71064 C 0.33038 -0.70995 0.29236 -0.71342 0.25468 -0.7074 C 0.22778 -0.703 0.22708 -0.70046 0.2085 -0.69606 C 0.18403 -0.69027 0.15868 -0.69027 0.13403 -0.68935 C 0.04132 -0.67708 -0.05434 -0.68217 -0.14757 -0.67962 C -0.2349 -0.67731 -0.40972 -0.67314 -0.40972 -0.67314 C -0.43247 -0.66944 -0.45521 -0.66712 -0.47813 -0.66504 C -0.5592 -0.64722 -0.64375 -0.64907 -0.7257 -0.6456 C -0.74045 -0.64097 -0.73212 -0.64236 -0.75122 -0.64236 " pathEditMode="relative" ptsTypes="ffffffffffffffffffffffffffffffffffffffffffffffffffffffffffffffffffffffffffffffffffffffffffffffffffffffffffffffffffffffffffffffffffffffffffffffffffffffffffffff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50</Words>
  <Application>Microsoft Office PowerPoint</Application>
  <PresentationFormat>Экран (4:3)</PresentationFormat>
  <Paragraphs>13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Московский региональный конкурс  детского научно-фантастического рассказа и рисунка  «ЭРА ФАНТАСТИКИ -19» КТО ЖИВЁТ ВО ВСЕЛЕННОЙ?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Может быть мы одни?</vt:lpstr>
      <vt:lpstr>Слайд 11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Мама</cp:lastModifiedBy>
  <cp:revision>22</cp:revision>
  <dcterms:created xsi:type="dcterms:W3CDTF">2015-02-02T18:56:20Z</dcterms:created>
  <dcterms:modified xsi:type="dcterms:W3CDTF">2015-02-04T21:10:33Z</dcterms:modified>
</cp:coreProperties>
</file>