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44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0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74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17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0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4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0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3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5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5937-2827-4E13-ACE4-225032F93DE3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C958D8-E541-4C3C-A6C2-786EDF135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083170"/>
            <a:ext cx="7343856" cy="597876"/>
          </a:xfrm>
        </p:spPr>
        <p:txBody>
          <a:bodyPr/>
          <a:lstStyle/>
          <a:p>
            <a:r>
              <a:rPr lang="ru-RU" sz="3200" dirty="0" smtClean="0"/>
              <a:t>Экспедиционный подводный корабль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575" y="3992886"/>
            <a:ext cx="7766936" cy="17520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Митител Екатерина 14 лет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ДТДиМ</a:t>
            </a:r>
            <a:r>
              <a:rPr lang="ru-RU" dirty="0" smtClean="0">
                <a:solidFill>
                  <a:schemeClr val="tx1"/>
                </a:solidFill>
              </a:rPr>
              <a:t> г. о. Балашиха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т/о 3</a:t>
            </a:r>
            <a:r>
              <a:rPr lang="en-US" dirty="0" smtClean="0">
                <a:solidFill>
                  <a:schemeClr val="tx1"/>
                </a:solidFill>
              </a:rPr>
              <a:t>D </a:t>
            </a:r>
            <a:r>
              <a:rPr lang="ru-RU" dirty="0" smtClean="0">
                <a:solidFill>
                  <a:schemeClr val="tx1"/>
                </a:solidFill>
              </a:rPr>
              <a:t>моделирование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</a:rPr>
              <a:t>Кученов</a:t>
            </a:r>
            <a:r>
              <a:rPr lang="ru-RU" dirty="0" smtClean="0">
                <a:solidFill>
                  <a:schemeClr val="tx1"/>
                </a:solidFill>
              </a:rPr>
              <a:t> Г.Г.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4031" y="832338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Открытый Московский региональный конкурс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детского научно-фантастического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космического творчества «Эра фатастики-24»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Раздел «Компьютерная графика»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Номинация «Освоение вселенной»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" y="3752053"/>
            <a:ext cx="5122985" cy="28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7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Экспедиционный подводный корабль- это подводный корабль будущего, на котором учёные смогут погружаться на большие глубины и исследовать окружающую среду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160588"/>
            <a:ext cx="9267270" cy="4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Это беспилотный корабль. Все сведения учёные могут увидеть на специальной панели устройств.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51538"/>
            <a:ext cx="8816898" cy="4806462"/>
          </a:xfrm>
        </p:spPr>
      </p:pic>
    </p:spTree>
    <p:extLst>
      <p:ext uri="{BB962C8B-B14F-4D97-AF65-F5344CB8AC3E}">
        <p14:creationId xmlns:p14="http://schemas.microsoft.com/office/powerpoint/2010/main" val="279497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так же для беспилотного погружения, корабль имеет камеры.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160588"/>
            <a:ext cx="7763170" cy="4111258"/>
          </a:xfrm>
        </p:spPr>
      </p:pic>
    </p:spTree>
    <p:extLst>
      <p:ext uri="{BB962C8B-B14F-4D97-AF65-F5344CB8AC3E}">
        <p14:creationId xmlns:p14="http://schemas.microsoft.com/office/powerpoint/2010/main" val="378699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Экспедиционный подводный корабль оснащен большим фильтром и винтами, вода поступая в фильтр выходит через винты, таким образом вода очищается, и корабль движется.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" y="2414953"/>
            <a:ext cx="4809066" cy="2806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13" y="2366019"/>
            <a:ext cx="5097318" cy="2855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704" y="5521296"/>
            <a:ext cx="851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                       Фильтр                                                                           Винты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8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Заходя в корабль учёные могут разместиться на комфортабельных сидениях. Всего 21 место.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7" y="1741118"/>
            <a:ext cx="8857774" cy="4658398"/>
          </a:xfrm>
        </p:spPr>
      </p:pic>
    </p:spTree>
    <p:extLst>
      <p:ext uri="{BB962C8B-B14F-4D97-AF65-F5344CB8AC3E}">
        <p14:creationId xmlns:p14="http://schemas.microsoft.com/office/powerpoint/2010/main" val="27084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52821" cy="13950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на борту  учёному станет плохо, можно будет воспользоваться медикаментами, находящимися в специальных шкафчиках, обозначенных зеленым крестиком.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160588"/>
            <a:ext cx="7763172" cy="4146427"/>
          </a:xfrm>
        </p:spPr>
      </p:pic>
    </p:spTree>
    <p:extLst>
      <p:ext uri="{BB962C8B-B14F-4D97-AF65-F5344CB8AC3E}">
        <p14:creationId xmlns:p14="http://schemas.microsoft.com/office/powerpoint/2010/main" val="34017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487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164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Экспедиционный подводный корабль</vt:lpstr>
      <vt:lpstr>Экспедиционный подводный корабль- это подводный корабль будущего, на котором учёные смогут погружаться на большие глубины и исследовать окружающую среду.</vt:lpstr>
      <vt:lpstr>Это беспилотный корабль. Все сведения учёные могут увидеть на специальной панели устройств. </vt:lpstr>
      <vt:lpstr>А так же для беспилотного погружения, корабль имеет камеры.</vt:lpstr>
      <vt:lpstr>Экспедиционный подводный корабль оснащен большим фильтром и винтами, вода поступая в фильтр выходит через винты, таким образом вода очищается, и корабль движется.</vt:lpstr>
      <vt:lpstr>Заходя в корабль учёные могут разместиться на комфортабельных сидениях. Всего 21 место.</vt:lpstr>
      <vt:lpstr>Если на борту  учёному станет плохо, можно будет воспользоваться медикаментами, находящимися в специальных шкафчиках, обозначенных зеленым крестиком.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Экспедиционный подводный корабль</dc:title>
  <dc:creator>дмитрий митител</dc:creator>
  <cp:lastModifiedBy>server</cp:lastModifiedBy>
  <cp:revision>7</cp:revision>
  <dcterms:created xsi:type="dcterms:W3CDTF">2020-02-09T12:38:13Z</dcterms:created>
  <dcterms:modified xsi:type="dcterms:W3CDTF">2020-02-09T13:38:35Z</dcterms:modified>
</cp:coreProperties>
</file>