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72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275" autoAdjust="0"/>
  </p:normalViewPr>
  <p:slideViewPr>
    <p:cSldViewPr>
      <p:cViewPr varScale="1">
        <p:scale>
          <a:sx n="90" d="100"/>
          <a:sy n="90" d="100"/>
        </p:scale>
        <p:origin x="9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A5F21-98BC-4C88-98FF-D67CF4BBAD92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C25A1-E04D-4B08-9B1F-D8A161CE9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9D-A6E7-4304-93D5-10706537850A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78C4D-6533-4603-AE89-75522CFEF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A7FA-EE1F-4523-A4DC-A54ED30BADE4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38096-2805-4734-9568-79A0F3B35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E3C8C-FD8F-4937-B291-F5485B256035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4B07-B7FF-4706-A950-C476A79A8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FFFA-DADB-4ED7-ACA0-C633D168A3EF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55F3-4B77-44DF-8969-D6E3B347D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E3654-98ED-402F-90D3-9062B1827055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11D4-5D4C-4C03-89F6-FDE9E379F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D85A8-69A2-4DCE-B24F-1253163A0E59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515F-EE6F-4514-9BAF-64DD53ED4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0521-A734-433C-8EC5-2EDFB5EE28E1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A9EC5-31C5-4F1A-B516-A2DFE2C7E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94E18-CCBD-4336-91B6-D874A3D78ABB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B2763-6766-4189-8E5F-40C5E6A91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BACE0-4069-40F0-A6F6-10C572FC2435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856FD-4F30-40E0-B65A-7A73504E3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C317-93F7-4F8E-ADFD-B3631C3F0B5B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64AD-BAE7-428D-A8D5-61CCE431F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5BC108-7903-4BEE-A783-2EEEF9F245D9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AAAAA5-CF24-40A2-BBF0-D42843222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gif"/><Relationship Id="rId7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3.gi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484313"/>
            <a:ext cx="8064500" cy="3024187"/>
          </a:xfrm>
        </p:spPr>
        <p:txBody>
          <a:bodyPr/>
          <a:lstStyle/>
          <a:p>
            <a:pPr eaLnBrk="1" hangingPunct="1"/>
            <a:r>
              <a:rPr lang="ru-RU" sz="9600" b="1" smtClean="0">
                <a:solidFill>
                  <a:srgbClr val="FF3300"/>
                </a:solidFill>
                <a:latin typeface="Arial" charset="0"/>
              </a:rPr>
              <a:t>Космическая дружба</a:t>
            </a:r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509" name="Picture 5" descr="hawksauc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-1392238"/>
            <a:ext cx="2085975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581525"/>
            <a:ext cx="154781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pic_1241038866_10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73150" y="4941888"/>
            <a:ext cx="107315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r0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8893175" y="384968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0" y="188913"/>
            <a:ext cx="4643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…где их с радостью встретили…</a:t>
            </a:r>
          </a:p>
        </p:txBody>
      </p:sp>
    </p:spTree>
  </p:cSld>
  <p:clrMapOvr>
    <a:masterClrMapping/>
  </p:clrMapOvr>
  <p:transition spd="slow"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C -0.02552 0.09746 0.01077 0.21042 0.08264 0.24653 C 0.13855 0.2801 0.19792 0.25371 0.21355 0.19468 C 0.2283 0.13635 0.19584 0.06019 0.1382 0.03033 C 0.10869 0.01737 0.08004 0.01297 0.05625 0.025 C 0.02188 0.04028 -0.00503 0.07639 -0.01822 0.12755 C -0.025 0.15487 -0.02673 0.18449 -0.0243 0.21181 C -0.01753 0.27223 0.01268 0.32454 0.05608 0.34838 C 0.10643 0.3794 0.1599 0.3551 0.17257 0.30417 C 0.18768 0.24977 0.1566 0.18287 0.10643 0.15162 C 0.08021 0.13982 0.05417 0.1375 0.03247 0.14491 C 0.00191 0.16227 -0.0243 0.19862 -0.03524 0.24237 C -0.04079 0.26574 -0.04201 0.2919 -0.04045 0.31922 C -0.03315 0.37037 -0.00833 0.4213 0.0316 0.4426 C 0.07848 0.46783 0.1257 0.44514 0.13785 0.39815 C 0.15053 0.3507 0.12327 0.29051 0.07691 0.26551 C 0.054 0.25186 0.03039 0.24931 0.0106 0.25811 C -0.01753 0.27223 -0.03854 0.30186 -0.04947 0.34584 C -0.05434 0.36574 -0.05642 0.39051 -0.05468 0.41343 C -0.04878 0.46042 -0.02534 0.50579 0.01025 0.52524 C 0.05261 0.54399 0.09462 0.52778 0.10539 0.48426 C 0.1165 0.44098 0.09306 0.38704 0.05139 0.36389 C 0.03039 0.35463 0.00851 0.35394 -0.00868 0.35926 C -0.03315 0.37037 -0.05381 0.40093 -0.06371 0.43612 C -0.0684 0.45533 -0.06875 0.47686 -0.06701 0.49561 C -0.06284 0.54167 -0.04114 0.58172 -0.00885 0.59584 C 0.0283 0.61667 0.06632 0.60301 0.07639 0.5632 C 0.08698 0.52431 0.06441 0.47547 0.02761 0.45463 C 0.00869 0.44607 -0.01041 0.44213 -0.02673 0.45255 C -0.04878 0.46042 -0.06666 0.48727 -0.07482 0.51852 C -0.07951 0.5382 -0.0809 0.5551 -0.07881 0.57385 C -0.07465 0.61436 -0.0559 0.64954 -0.0276 0.66644 C 0.00782 0.68241 0.04098 0.67014 0.04983 0.63473 C 0.05973 0.6 0.04011 0.55625 0.00591 0.53658 C -0.01111 0.52894 -0.02725 0.52593 -0.04131 0.53334 C -0.0618 0.54213 -0.07777 0.56528 -0.08576 0.5963 C -0.08975 0.6125 -0.0901 0.62593 -0.08906 0.64352 C -0.08541 0.68056 -0.0677 0.70973 -0.04218 0.72524 C -0.01197 0.74375 0.01841 0.73079 0.02778 0.69561 C 0.03438 0.66713 0.01841 0.6257 -0.0125 0.61158 C -0.02795 0.6007 -0.04375 0.60232 -0.05659 0.60556 C -0.07465 0.61436 -0.08923 0.63519 -0.096 0.66181 C -0.1 0.67778 -0.1 0.69167 -0.09826 0.7051 C -0.09444 0.73727 -0.07881 0.76598 -0.05694 0.78079 C -0.02951 0.79723 -0.00086 0.78357 0.00591 0.75625 C 0.01389 0.72477 -0.00312 0.69074 -0.02968 0.67454 C -0.0427 0.66875 -0.05711 0.66644 -0.06944 0.67338 C -0.08541 0.68056 -0.09826 0.69653 -0.1052 0.72431 C -0.10781 0.73635 -0.10815 0.74862 -0.10746 0.76297 C -0.10347 0.79028 -0.09079 0.81852 -0.06875 0.82801 C -0.04531 0.84306 -0.01944 0.83218 -0.01267 0.80487 C -0.00677 0.78125 -0.02065 0.74838 -0.04618 0.73704 C -0.05677 0.72824 -0.06944 0.72639 -0.08055 0.73102 C -0.09583 0.74167 -0.10711 0.75857 -0.11232 0.77848 C -0.11527 0.78959 -0.11614 0.80209 -0.11458 0.8125 C -0.1118 0.83912 -0.09947 0.86181 -0.08038 0.87547 C -0.05798 0.88542 -0.03489 0.87292 -0.03003 0.85348 C -0.0243 0.83056 -0.03611 0.79792 -0.05885 0.78774 C -0.07031 0.78264 -0.08159 0.78264 -0.09045 0.78774 C -0.10347 0.79028 -0.11458 0.80811 -0.11961 0.82778 C -0.121 0.83519 -0.12239 0.84862 -0.12135 0.85695 C -0.11996 0.88449 -0.10763 0.90324 -0.09166 0.91459 C -0.07083 0.92431 -0.05086 0.91551 -0.04583 0.89537 C -0.03975 0.87107 -0.0519 0.84885 -0.07083 0.83588 C -0.08125 0.83079 -0.09184 0.83079 -0.10052 0.83635 C -0.1118 0.83912 -0.12135 0.85232 -0.12638 0.87292 C -0.12812 0.88056 -0.12847 0.88889 -0.12777 0.89908 " pathEditMode="relative" rAng="1109128" ptsTypes="fffffffffffffffffffffffffffffffffffffffffffffffffffffffffffffffffff">
                                      <p:cBhvr>
                                        <p:cTn id="6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0.30677 -1.85185E-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755650" y="981075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FF3300"/>
              </a:solidFill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116013" y="333375"/>
            <a:ext cx="67691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FF3300"/>
                </a:solidFill>
              </a:rPr>
              <a:t>…вызвали инженера-программиста, который распознал частоту электромагнитных колебаний </a:t>
            </a:r>
            <a:r>
              <a:rPr lang="en-US" sz="3600" b="1">
                <a:solidFill>
                  <a:srgbClr val="FF3300"/>
                </a:solidFill>
              </a:rPr>
              <a:t>Perepetuum mobile</a:t>
            </a:r>
            <a:r>
              <a:rPr lang="ru-RU" sz="3600" b="1">
                <a:solidFill>
                  <a:srgbClr val="FF3300"/>
                </a:solidFill>
              </a:rPr>
              <a:t> и настроив длину волны своего радара, более похожего на современный джойстик, устранил сбои в работе операционной системы тарелки…</a:t>
            </a:r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6877050" y="5949950"/>
            <a:ext cx="647700" cy="6477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 advTm="11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22535" name="Picture 7" descr="hawksauc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7850" y="3573463"/>
            <a:ext cx="2665413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pic_1241038866_10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4292600"/>
            <a:ext cx="1433513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r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144000" y="40767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33038" y="3644900"/>
            <a:ext cx="1890712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robot-playing-video-games-3d-gif-animation-clipar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627313" y="3860800"/>
            <a:ext cx="1714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6335713" y="6021388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>
              <a:solidFill>
                <a:srgbClr val="FF3300"/>
              </a:solidFill>
            </a:endParaRPr>
          </a:p>
        </p:txBody>
      </p:sp>
      <p:pic>
        <p:nvPicPr>
          <p:cNvPr id="24586" name="Picture 10" descr="1629197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-2547938"/>
            <a:ext cx="3673475" cy="330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219 -0.03842 C -0.49184 -0.0368 -0.49149 -0.03518 -0.49097 -0.03356 C -0.49028 -0.03171 -0.48906 -0.03032 -0.48837 -0.02847 C -0.48767 -0.02638 -0.4882 -0.02361 -0.48715 -0.02175 C -0.48629 -0.02013 -0.48455 -0.01967 -0.48333 -0.01851 C -0.48021 -0.01203 -0.48004 -0.00532 -0.47587 -0.00023 C -0.47448 0.00556 -0.47274 0.00903 -0.46962 0.0132 C -0.46806 0.01945 -0.46493 0.0257 -0.46215 0.03149 C -0.46042 0.04075 -0.45868 0.05024 -0.45469 0.05811 C -0.45208 0.06875 -0.45087 0.08403 -0.44462 0.09144 C -0.44271 0.09931 -0.4375 0.11598 -0.43333 0.12153 C -0.43195 0.12709 -0.43021 0.12917 -0.42708 0.13311 C -0.42431 0.14838 -0.4283 0.13311 -0.42222 0.14352 C -0.42136 0.14445 -0.42153 0.14676 -0.42083 0.14815 C -0.41945 0.15232 -0.41754 0.15533 -0.41597 0.15857 C -0.41511 0.16019 -0.41337 0.1632 -0.41337 0.16343 C -0.41059 0.17524 -0.41285 0.1713 -0.40833 0.17686 C -0.4066 0.1838 -0.40399 0.19121 -0.40208 0.19838 C -0.39965 0.20764 -0.39896 0.21667 -0.39462 0.22477 C -0.39236 0.2338 -0.38698 0.24167 -0.38472 0.25 C -0.38229 0.2588 -0.37726 0.27107 -0.37222 0.27825 C -0.37031 0.28681 -0.36632 0.29537 -0.35972 0.29838 C -0.35799 0.3044 -0.35486 0.30625 -0.35208 0.31158 C -0.34809 0.32801 -0.35434 0.30394 -0.34844 0.32153 C -0.34566 0.3301 -0.34479 0.33866 -0.34097 0.34653 C -0.33976 0.35278 -0.33924 0.35695 -0.33594 0.36158 C -0.3342 0.37061 -0.33351 0.37709 -0.32969 0.38473 C -0.32622 0.39931 -0.33108 0.38149 -0.32587 0.39306 C -0.32361 0.39792 -0.32222 0.40325 -0.31962 0.40811 C -0.3184 0.41297 -0.31858 0.41412 -0.31597 0.41806 C -0.31406 0.42107 -0.30972 0.42639 -0.30972 0.42662 C -0.30781 0.43357 -0.30486 0.44144 -0.30208 0.44815 C -0.3007 0.45162 -0.29722 0.45811 -0.29722 0.45834 C -0.29514 0.46806 -0.29132 0.48727 -0.28472 0.49306 C -0.28333 0.49838 -0.28177 0.5051 -0.27969 0.50973 C -0.2783 0.51274 -0.27622 0.51505 -0.27465 0.51806 C -0.27292 0.52524 -0.27222 0.53102 -0.2684 0.53658 C -0.26719 0.54144 -0.26354 0.54954 -0.26094 0.55325 C -0.26059 0.55487 -0.26059 0.55695 -0.25972 0.55811 C -0.25868 0.55926 -0.2566 0.55834 -0.2559 0.55973 C -0.25434 0.56274 -0.25538 0.56737 -0.25347 0.56991 C -0.24931 0.575 -0.24549 0.57825 -0.24219 0.58473 C -0.24063 0.59167 -0.23646 0.59561 -0.23333 0.60139 C -0.22986 0.61575 -0.2224 0.62616 -0.21458 0.63658 C -0.21163 0.64862 -0.20243 0.65764 -0.19583 0.66644 C -0.19167 0.672 -0.19045 0.67732 -0.18472 0.67987 C -0.18142 0.68588 -0.17691 0.68912 -0.17344 0.69491 C -0.17153 0.69792 -0.17049 0.70209 -0.1684 0.70487 C -0.16736 0.70625 -0.1658 0.70672 -0.16458 0.70811 C -0.1632 0.70973 -0.16215 0.71135 -0.16094 0.7132 C -0.14948 0.73149 -0.13854 0.75301 -0.12344 0.76644 C -0.1217 0.77362 -0.11511 0.78079 -0.10972 0.78311 C -0.10573 0.78843 -0.09896 0.79584 -0.0934 0.79815 C -0.08507 0.80926 -0.08924 0.80672 -0.08212 0.80973 C -0.08056 0.81204 -0.07847 0.81389 -0.07708 0.81644 C -0.07031 0.82848 -0.07552 0.82477 -0.0684 0.82825 C -0.0658 0.83172 -0.0625 0.83866 -0.05972 0.84144 C -0.0566 0.84468 -0.05226 0.84468 -0.04844 0.84653 C -0.04705 0.84723 -0.04601 0.84908 -0.04462 0.84977 C -0.03455 0.85533 -0.02274 0.85903 -0.01215 0.86158 C -0.00556 0.86088 0.00781 0.85973 0.00781 0.85996 " pathEditMode="relative" rAng="0" ptsTypes="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85996 C 0.00868 0.84607 0.00851 0.83311 0.0151 0.82292 C 0.01597 0.80672 0.01423 0.79676 0.02101 0.78635 C 0.02361 0.77477 0.02413 0.76412 0.02847 0.75417 C 0.03038 0.74561 0.03385 0.7382 0.03733 0.73125 C 0.03941 0.72686 0.04323 0.7176 0.04323 0.71783 C 0.04496 0.7095 0.04739 0.70579 0.05069 0.69931 C 0.05972 0.68195 0.04826 0.70255 0.05503 0.68542 C 0.05746 0.67894 0.06163 0.67338 0.06545 0.66945 C 0.06719 0.66158 0.0691 0.65672 0.07292 0.65093 C 0.07448 0.64306 0.07778 0.63403 0.08177 0.62801 C 0.08542 0.61112 0.08055 0.63056 0.08611 0.61667 C 0.09149 0.60301 0.09323 0.58959 0.10243 0.5801 C 0.10764 0.56829 0.10989 0.56922 0.11719 0.56181 C 0.12048 0.5463 0.1283 0.53727 0.13646 0.52755 C 0.14097 0.52176 0.14114 0.51667 0.14687 0.51343 C 0.14896 0.50394 0.15208 0.49584 0.15434 0.48612 C 0.15555 0.48102 0.15816 0.47686 0.16007 0.47246 C 0.16111 0.46991 0.16302 0.46505 0.16302 0.46528 C 0.16476 0.45741 0.16736 0.45394 0.17048 0.44723 C 0.17378 0.43102 0.17118 0.43681 0.17639 0.42871 C 0.18125 0.40556 0.18906 0.40811 0.19705 0.39213 C 0.20399 0.37825 0.21146 0.3632 0.22083 0.35301 C 0.22778 0.33681 0.23559 0.32269 0.24305 0.30718 C 0.24826 0.2963 0.25139 0.28681 0.25781 0.27755 C 0.26007 0.2669 0.26024 0.25926 0.26528 0.25232 C 0.26962 0.23102 0.27708 0.20834 0.2875 0.1926 C 0.28923 0.18426 0.29167 0.18287 0.29479 0.17662 C 0.3 0.16598 0.30364 0.15579 0.30955 0.14676 C 0.31146 0.13843 0.31389 0.13704 0.31701 0.13079 C 0.32257 0.11945 0.32552 0.10718 0.33333 0.09885 C 0.3368 0.09098 0.34062 0.08287 0.34496 0.07593 C 0.34566 0.07362 0.34583 0.07107 0.3467 0.06922 C 0.34739 0.06737 0.34896 0.06644 0.34948 0.06436 C 0.35521 0.0463 0.35017 0.0551 0.35833 0.04144 C 0.36285 0.02176 0.36042 0.03172 0.36875 0.01852 C 0.37083 0.0088 0.37101 -0.00138 0.37621 -0.00879 C 0.37795 -0.01875 0.3776 -0.01481 0.3776 -0.02037 " pathEditMode="relative" rAng="0" ptsTypes="fffffffffffffffffffffffffffffffffffffA">
                                      <p:cBhvr>
                                        <p:cTn id="15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44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-2.96296E-6 L -0.58664 -2.96296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38889E-6 2.59259E-6 L -0.94063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-1.11111E-6 L -0.20799 -1.1111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7037E-7 L -0.49705 3.7037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664 2.96296E-6 C -0.5849 -0.01157 -0.58317 -0.02361 -0.58039 -0.03519 C -0.58004 -0.05278 -0.57987 -0.0706 -0.57917 -0.08843 C -0.57883 -0.09653 -0.57414 -0.11157 -0.57414 -0.11157 C -0.57292 -0.1213 -0.57154 -0.12917 -0.56911 -0.13843 C -0.56824 -0.14606 -0.56685 -0.15278 -0.56546 -0.15995 C -0.56424 -0.17824 -0.56581 -0.19954 -0.56164 -0.21667 C -0.55747 -0.25648 -0.54845 -0.33032 -0.56407 -0.36157 C -0.56858 -0.3838 -0.56216 -0.35486 -0.56789 -0.37361 C -0.56997 -0.38032 -0.56858 -0.38634 -0.57292 -0.3919 C -0.57431 -0.39745 -0.57761 -0.40926 -0.58039 -0.41343 C -0.58317 -0.41759 -0.58907 -0.425 -0.58907 -0.425 C -0.59306 -0.43981 -0.60331 -0.45139 -0.61286 -0.46019 C -0.61789 -0.47014 -0.62692 -0.47801 -0.63542 -0.48171 C -0.63664 -0.48333 -0.63768 -0.48519 -0.63907 -0.48657 C -0.64011 -0.4875 -0.64185 -0.48727 -0.64289 -0.48843 C -0.65174 -0.49792 -0.63751 -0.48958 -0.65036 -0.49491 C -0.65296 -0.49583 -0.65782 -0.49838 -0.65782 -0.49838 C -0.66042 -0.50764 -0.65713 -0.49977 -0.66546 -0.50671 C -0.6764 -0.51597 -0.66251 -0.50856 -0.67292 -0.51366 C -0.67414 -0.51505 -0.67501 -0.51713 -0.67657 -0.51852 C -0.67813 -0.51944 -0.68022 -0.51875 -0.68161 -0.51991 C -0.69324 -0.53009 -0.67588 -0.5213 -0.68786 -0.52662 C -0.69272 -0.53333 -0.69775 -0.53657 -0.70417 -0.54005 C -0.70661 -0.54977 -0.70331 -0.54074 -0.71042 -0.54676 C -0.71615 -0.55162 -0.72032 -0.55903 -0.72657 -0.56343 C -0.73247 -0.57431 -0.7422 -0.5713 -0.74914 -0.58333 C -0.75539 -0.59444 -0.76355 -0.60556 -0.77292 -0.61181 C -0.77726 -0.62384 -0.78369 -0.63218 -0.79289 -0.63843 C -0.79845 -0.65324 -0.80851 -0.65556 -0.81667 -0.66667 C -0.82188 -0.67384 -0.82657 -0.68241 -0.83282 -0.68843 C -0.83473 -0.69514 -0.84289 -0.70509 -0.84289 -0.70509 C -0.8448 -0.71273 -0.85053 -0.71528 -0.85296 -0.72176 C -0.85522 -0.72755 -0.85765 -0.73125 -0.86042 -0.73657 C -0.86476 -0.75463 -0.85643 -0.72431 -0.86789 -0.74491 C -0.86945 -0.74769 -0.86806 -0.75185 -0.86911 -0.75509 C -0.8698 -0.75718 -0.87171 -0.75833 -0.87292 -0.75995 C -0.87501 -0.76875 -0.87674 -0.77477 -0.88161 -0.78171 C -0.88247 -0.78495 -0.88334 -0.78843 -0.88421 -0.79167 C -0.88473 -0.79329 -0.88542 -0.79676 -0.88542 -0.79676 " pathEditMode="relative" ptsTypes="fffffffffffffffffffffffffffffffffffffffA">
                                      <p:cBhvr>
                                        <p:cTn id="32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R7wPYe1A7lk"/>
          <p:cNvPicPr>
            <a:picLocks noChangeAspect="1" noChangeArrowheads="1"/>
          </p:cNvPicPr>
          <p:nvPr/>
        </p:nvPicPr>
        <p:blipFill>
          <a:blip r:embed="rId2"/>
          <a:srcRect b="6920"/>
          <a:stretch>
            <a:fillRect/>
          </a:stretch>
        </p:blipFill>
        <p:spPr bwMode="auto">
          <a:xfrm>
            <a:off x="0" y="0"/>
            <a:ext cx="9144000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hawksauc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-1227138"/>
            <a:ext cx="1584325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2276475"/>
            <a:ext cx="1544638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alien00018_gif_480_480_0_64000_0_1_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2276475"/>
            <a:ext cx="154781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7" descr="tumblr_static_1ekv4mbsg4ckk8cosc4gkwsg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1989138"/>
            <a:ext cx="177958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4211638" y="5516563"/>
            <a:ext cx="4787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…и общественная тарелка благополучно возвратилась домой!</a:t>
            </a:r>
          </a:p>
        </p:txBody>
      </p:sp>
    </p:spTree>
  </p:cSld>
  <p:clrMapOvr>
    <a:masterClrMapping/>
  </p:clrMapOvr>
  <p:transition spd="slow"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C 0.00747 0.00625 0.00573 0.01644 0.01372 0.01991 C 0.01545 0.03194 0.01979 0.04468 0.02622 0.05324 C 0.03194 0.07731 0.03715 0.10185 0.04132 0.12662 C 0.04219 0.13843 0.04427 0.14421 0.04618 0.15486 C 0.04861 0.19329 0.04826 0.21458 0.04618 0.25833 C 0.04549 0.275 0.04184 0.29884 0.03507 0.31343 C 0.03455 0.31528 0.03438 0.31782 0.03368 0.31968 C 0.03316 0.32106 0.03177 0.32199 0.03125 0.32338 C 0.025 0.34051 0.03507 0.3206 0.02743 0.33472 C 0.02483 0.34537 0.02813 0.33403 0.02257 0.34676 C 0.02014 0.35208 0.02066 0.35926 0.01875 0.36505 C 0.01701 0.37014 0.01302 0.37731 0.01007 0.38171 C 0.00503 0.39954 -0.00625 0.41319 -0.01493 0.42824 C -0.01684 0.43148 -0.01736 0.43634 -0.01997 0.43843 C -0.02535 0.44306 -0.03056 0.44907 -0.03507 0.45486 C -0.03681 0.46157 -0.04236 0.46505 -0.04757 0.46644 C -0.05122 0.46991 -0.0533 0.47315 -0.05747 0.475 C -0.05903 0.47708 -0.06441 0.48218 -0.06632 0.48333 C -0.06875 0.48495 -0.07378 0.48657 -0.07378 0.48657 C -0.07691 0.4912 -0.08073 0.49213 -0.08507 0.49491 C -0.08958 0.50139 -0.09757 0.50394 -0.10382 0.50671 C -0.10503 0.50787 -0.10608 0.50903 -0.10747 0.50995 C -0.10868 0.51065 -0.11007 0.51065 -0.11128 0.51157 C -0.11806 0.51667 -0.1224 0.525 -0.13003 0.52824 C -0.1375 0.53519 -0.14878 0.54282 -0.15747 0.54676 C -0.16007 0.54792 -0.16562 0.55023 -0.16875 0.55162 C -0.16997 0.55208 -0.17257 0.55324 -0.17257 0.55324 C -0.175 0.55671 -0.1776 0.55671 -0.18003 0.55995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58386 -1.85185E-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57378 -1.85185E-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9.62963E-6 L -0.47257 0.80857 " pathEditMode="relative" ptsTypes="AA"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tumblr-galaxy-cosmos-planets-1920x1200-wallpaper1557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6375" y="-38735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476375" y="549275"/>
            <a:ext cx="7199313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FF3300"/>
                </a:solidFill>
              </a:rPr>
              <a:t>В наши дни появилось много злости и лжи</a:t>
            </a:r>
          </a:p>
        </p:txBody>
      </p:sp>
      <p:pic>
        <p:nvPicPr>
          <p:cNvPr id="26627" name="Picture 6" descr="2a9s4x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789363"/>
            <a:ext cx="1992313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tumblr-galaxy-cosmos-planets-1920x1200-wallpaper1557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9400" y="-38735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2051050" y="549275"/>
            <a:ext cx="57610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6600">
              <a:solidFill>
                <a:srgbClr val="FF3300"/>
              </a:solidFill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2916238" y="981075"/>
            <a:ext cx="49688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6600">
              <a:solidFill>
                <a:srgbClr val="FF3300"/>
              </a:solidFill>
            </a:endParaRP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2051050" y="476250"/>
            <a:ext cx="6840538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FF3300"/>
                </a:solidFill>
              </a:rPr>
              <a:t>Делайте добро, и оно вернется к вам добром!</a:t>
            </a:r>
          </a:p>
        </p:txBody>
      </p:sp>
      <p:pic>
        <p:nvPicPr>
          <p:cNvPr id="27653" name="Picture 8" descr="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4221163"/>
            <a:ext cx="18954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 descr="alien00018_gif_480_480_0_64000_0_1_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4149725"/>
            <a:ext cx="1893888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tumblr-galaxy-cosmos-planets-1920x1200-wallpaper1557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6375" y="-38735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Rectangle 10"/>
          <p:cNvSpPr>
            <a:spLocks noGrp="1"/>
          </p:cNvSpPr>
          <p:nvPr>
            <p:ph type="body" idx="1"/>
          </p:nvPr>
        </p:nvSpPr>
        <p:spPr>
          <a:xfrm>
            <a:off x="539750" y="188913"/>
            <a:ext cx="8229600" cy="6911975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FF3300"/>
                </a:solidFill>
                <a:latin typeface="Arial" charset="0"/>
              </a:rPr>
              <a:t>Автор сценария                         Лошкарев Владимир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FF3300"/>
                </a:solidFill>
                <a:latin typeface="Arial" charset="0"/>
              </a:rPr>
              <a:t>Художник-мультипликатор     Лошкарев Владимир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FF3300"/>
                </a:solidFill>
                <a:latin typeface="Arial" charset="0"/>
              </a:rPr>
              <a:t>Режиссер-постановщик           Лошкарев Владимир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2400" b="1" smtClean="0">
              <a:solidFill>
                <a:srgbClr val="FF33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2400" b="1" smtClean="0">
              <a:solidFill>
                <a:srgbClr val="FF33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</a:pPr>
            <a:endParaRPr lang="ru-RU" sz="2400" b="1" smtClean="0">
              <a:solidFill>
                <a:srgbClr val="FF33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FF3300"/>
                </a:solidFill>
                <a:latin typeface="Arial" charset="0"/>
              </a:rPr>
              <a:t>ТЕЛЕКОМПАНИЯ «ИНТЕРНЕТ – МИР ПОРАБОТЕЙШН»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FF3300"/>
                </a:solidFill>
                <a:latin typeface="Arial" charset="0"/>
              </a:rPr>
              <a:t>При поддержке ООО «Слава Галактазару»</a:t>
            </a:r>
          </a:p>
          <a:p>
            <a:pPr algn="ctr">
              <a:lnSpc>
                <a:spcPct val="90000"/>
              </a:lnSpc>
            </a:pPr>
            <a:endParaRPr lang="ru-RU" sz="2400" b="1" smtClean="0">
              <a:solidFill>
                <a:srgbClr val="FF33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2400" b="1" smtClean="0">
              <a:solidFill>
                <a:srgbClr val="FF33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FF3300"/>
                </a:solidFill>
                <a:latin typeface="Arial" charset="0"/>
              </a:rPr>
              <a:t>Телекомпания благодарит за помощь внеземной разум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FF3300"/>
                </a:solidFill>
                <a:latin typeface="Arial" charset="0"/>
              </a:rPr>
              <a:t>с системы звезды Альдебаран.</a:t>
            </a:r>
          </a:p>
          <a:p>
            <a:pPr algn="ctr">
              <a:lnSpc>
                <a:spcPct val="90000"/>
              </a:lnSpc>
            </a:pPr>
            <a:endParaRPr lang="ru-RU" sz="2400" b="1" smtClean="0">
              <a:solidFill>
                <a:srgbClr val="FF33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</a:pPr>
            <a:endParaRPr lang="ru-RU" sz="2400" b="1" smtClean="0">
              <a:solidFill>
                <a:srgbClr val="FF33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FF3300"/>
                </a:solidFill>
                <a:latin typeface="Arial" charset="0"/>
              </a:rPr>
              <a:t>2016 год.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smtClean="0"/>
          </a:p>
        </p:txBody>
      </p:sp>
    </p:spTree>
  </p:cSld>
  <p:clrMapOvr>
    <a:masterClrMapping/>
  </p:clrMapOvr>
  <p:transition spd="slow" advClick="0"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29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29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29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29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29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29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297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297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297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297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tumblr-galaxy-cosmos-planets-1920x1200-wallpaper1557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9400" y="-38735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2484438" y="2636838"/>
            <a:ext cx="49672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>
                <a:solidFill>
                  <a:srgbClr val="FF3300"/>
                </a:solidFill>
              </a:rPr>
              <a:t>Конец…</a:t>
            </a:r>
          </a:p>
        </p:txBody>
      </p:sp>
      <p:pic>
        <p:nvPicPr>
          <p:cNvPr id="28675" name="Picture 6" descr="6210532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2781300"/>
            <a:ext cx="1890712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468313" y="476250"/>
            <a:ext cx="82804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rgbClr val="FF3300"/>
                </a:solidFill>
              </a:rPr>
              <a:t>Давным-давно, когда мир не знал о существовании личного транспорта, внеземной разум путешествовал на общественных тарелках…</a:t>
            </a:r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5363" name="Picture 4" descr="shuttleroundeart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620713"/>
            <a:ext cx="7207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hawksauc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24975" y="2636838"/>
            <a:ext cx="19431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334swp4_t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888117">
            <a:off x="-1834357" y="2275682"/>
            <a:ext cx="1476375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myworld-anim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7349630">
            <a:off x="-2075657" y="-210344"/>
            <a:ext cx="1793876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57604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1.32847 -1.48148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04 -1.48148E-6 C -0.56875 0.05232 -0.57344 0.0132 -0.57344 0.13334 " pathEditMode="relative" ptsTypes="fA">
                                      <p:cBhvr>
                                        <p:cTn id="11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98489 1.0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" y="52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344 0.13334 C -0.57153 0.06019 -0.57205 -0.0118 -0.57205 -0.08518 " pathEditMode="relative" ptsTypes="fA">
                                      <p:cBhvr>
                                        <p:cTn id="1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204 -0.08518 C -0.57465 -0.08286 -0.57777 -0.08194 -0.57968 -0.07847 C -0.58524 -0.06712 -0.58159 -0.06967 -0.58819 -0.06689 C -0.59184 -0.06203 -0.59288 -0.05462 -0.59687 -0.05023 C -0.5993 -0.04768 -0.60451 -0.04351 -0.60451 -0.04351 C -0.6085 -0.03263 -0.60555 -0.03865 -0.61458 -0.02685 L -0.61458 -0.02685 C -0.62066 -0.01481 -0.63159 0.00093 -0.64062 0.00811 C -0.64444 0.01575 -0.64982 0.02176 -0.65451 0.02825 C -0.65555 0.02964 -0.6559 0.03172 -0.65694 0.03311 C -0.66388 0.04098 -0.66302 0.03681 -0.66701 0.04329 C -0.67187 0.05093 -0.67534 0.0588 -0.68211 0.0632 C -0.68524 0.07223 -0.69097 0.08033 -0.69704 0.08658 C -0.70104 0.09746 -0.70763 0.10556 -0.71336 0.11482 C -0.71631 0.11968 -0.71718 0.12616 -0.71944 0.13149 C -0.71996 0.13288 -0.72569 0.13959 -0.72569 0.13982 C -0.73055 0.147 -0.73524 0.15533 -0.73958 0.1632 C -0.73993 0.16528 -0.74375 0.17709 -0.74461 0.17825 C -0.74583 0.1801 -0.74774 0.18033 -0.74947 0.18149 C -0.75121 0.18843 -0.75225 0.19237 -0.75694 0.19653 C -0.76145 0.20764 -0.76649 0.21505 -0.77204 0.22477 C -0.77673 0.23311 -0.77951 0.24422 -0.78437 0.25163 C -0.78732 0.26204 -0.7835 0.25024 -0.79079 0.2632 C -0.79461 0.27014 -0.79652 0.27639 -0.80208 0.28149 C -0.80468 0.29329 -0.80052 0.2794 -0.80816 0.29144 C -0.80902 0.29283 -0.80885 0.29491 -0.80937 0.29653 C -0.81302 0.3044 -0.81822 0.31065 -0.82204 0.31829 C -0.82604 0.32639 -0.82604 0.3294 -0.8309 0.3382 C -0.83368 0.34352 -0.83541 0.34954 -0.83819 0.35487 C -0.84079 0.36019 -0.84687 0.36991 -0.84687 0.36991 C -0.84774 0.37292 -0.85052 0.38288 -0.85191 0.38496 C -0.85451 0.38936 -0.85868 0.3919 -0.86093 0.39653 C -0.86666 0.40903 -0.87135 0.42107 -0.87951 0.43149 C -0.8809 0.43542 -0.8809 0.44028 -0.88333 0.44329 C -0.88524 0.44607 -0.89062 0.44977 -0.89062 0.44977 C -0.8927 0.45741 -0.89375 0.4595 -0.89947 0.4632 C -0.90138 0.47084 -0.90503 0.47014 -0.91076 0.47315 C -0.91579 0.48033 -0.91215 0.47593 -0.92343 0.48311 C -0.92968 0.48704 -0.93541 0.49283 -0.94201 0.49491 C -0.94531 0.50163 -0.9526 0.50464 -0.95816 0.50811 C -0.96423 0.51598 -0.97395 0.5213 -0.98194 0.52477 C -0.98697 0.52686 -0.99079 0.53264 -0.99583 0.53496 C -0.99913 0.53658 -1.00243 0.53704 -1.00572 0.5382 C -1.02604 0.55209 -1.04722 0.56436 -1.06701 0.57987 C -1.07569 0.58658 -1.07951 0.59445 -1.08941 0.59653 C -1.09392 0.60255 -1.09392 0.60371 -1.09201 0.59815 " pathEditMode="relative" ptsTypes="fffffFfffffffffffffffffffffffffffffffffffffffA">
                                      <p:cBhvr>
                                        <p:cTn id="19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Europa_Surf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38" y="0"/>
            <a:ext cx="10442576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awksauc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-1250950"/>
            <a:ext cx="15128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Alien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-963613"/>
            <a:ext cx="45561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0" y="5303838"/>
            <a:ext cx="93980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3300"/>
                </a:solidFill>
              </a:rPr>
              <a:t>…транспортное агентство обеспечивало мягкую посадку и комфортабельный салон…</a:t>
            </a:r>
          </a:p>
        </p:txBody>
      </p:sp>
    </p:spTree>
  </p:cSld>
  <p:clrMapOvr>
    <a:masterClrMapping/>
  </p:clrMapOvr>
  <p:transition spd="slow"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C 0.00225 0.0125 0.00798 0.02453 0.0151 0.03333 C 0.01805 0.0456 0.02916 0.06597 0.0375 0.07338 C 0.03993 0.07801 0.04079 0.0824 0.04375 0.08657 C 0.04583 0.0949 0.05 0.10115 0.05381 0.10833 C 0.05572 0.11574 0.05885 0.12268 0.06128 0.13009 C 0.06232 0.1331 0.06284 0.1368 0.06371 0.14004 C 0.06458 0.14305 0.06631 0.15 0.06631 0.15 C 0.06822 0.17014 0.07447 0.2 0.0625 0.21481 C 0.06111 0.2206 0.05625 0.22986 0.05625 0.22986 C 0.05347 0.24166 0.05572 0.23773 0.05121 0.24328 C 0.0493 0.25115 0.04531 0.2581 0.0401 0.26157 C 0.03784 0.26967 0.03802 0.27129 0.03246 0.27662 C 0.03159 0.27824 0.03055 0.27963 0.03003 0.28148 C 0.02934 0.28356 0.02968 0.28634 0.02881 0.28842 C 0.02795 0.29074 0.02378 0.29328 0.02256 0.29514 C 0.00694 0.31805 0.0184 0.30602 0.00746 0.31666 C 0.00364 0.32453 -0.00226 0.32893 -0.00747 0.33472 C -0.01667 0.3456 -0.02414 0.35833 -0.03629 0.36319 C -0.03959 0.3699 -0.04341 0.37083 -0.04879 0.37338 C -0.05365 0.37847 -0.05521 0.38148 -0.06129 0.3831 C -0.06494 0.38657 -0.06806 0.38958 -0.0724 0.39143 C -0.07605 0.39629 -0.07848 0.39815 -0.08386 0.4 C -0.0915 0.40694 -0.10122 0.41412 -0.1099 0.41828 C -0.1132 0.42268 -0.12049 0.42893 -0.125 0.43148 C -0.12744 0.4331 -0.13247 0.43495 -0.13247 0.43495 C -0.13664 0.44027 -0.13941 0.44074 -0.14497 0.44305 C -0.14983 0.44745 -0.15417 0.45115 -0.1599 0.45347 C -0.16389 0.45694 -0.16789 0.45926 -0.1724 0.46157 C -0.17726 0.46782 -0.18282 0.46944 -0.18872 0.47315 C -0.19306 0.47592 -0.19428 0.47986 -0.19879 0.48171 C -0.20244 0.48472 -0.20452 0.48819 -0.20869 0.49004 C -0.21042 0.49166 -0.21181 0.49398 -0.21372 0.49514 C -0.21528 0.49606 -0.21719 0.49537 -0.21875 0.49676 C -0.22032 0.49791 -0.22101 0.50023 -0.2224 0.50139 C -0.22691 0.50578 -0.23334 0.51111 -0.23872 0.51342 C -0.23941 0.51389 -0.2533 0.52777 -0.25504 0.52847 C -0.25973 0.53055 -0.25816 0.5294 -0.2625 0.5331 C -0.26754 0.5375 -0.27188 0.54421 -0.27744 0.54652 C -0.28421 0.55509 -0.2948 0.56412 -0.30365 0.56828 C -0.3099 0.57639 -0.30226 0.56736 -0.3099 0.57338 C -0.3158 0.57801 -0.30869 0.57546 -0.31615 0.57986 C -0.31858 0.58148 -0.32379 0.58333 -0.32379 0.58333 C -0.32848 0.59004 -0.33473 0.5956 -0.34115 0.59838 C -0.34914 0.6081 -0.35209 0.61065 -0.3625 0.61504 C -0.36754 0.61944 -0.37292 0.62384 -0.37865 0.62639 C -0.38612 0.63634 -0.39705 0.63889 -0.40625 0.6449 C -0.41823 0.65301 -0.43073 0.66527 -0.44375 0.67014 C -0.44948 0.6743 -0.45365 0.67916 -0.4599 0.68171 C -0.4625 0.68264 -0.46754 0.68472 -0.46754 0.68472 " pathEditMode="relative" ptsTypes="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167 0.66204 L -0.78073 0.66204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754 0.68496 C -0.47483 0.68311 -0.47396 0.68102 -0.48004 0.67825 C -0.48282 0.66876 -0.4882 0.66343 -0.49133 0.65487 C -0.49514 0.64445 -0.49358 0.63172 -0.50139 0.62501 C -0.50435 0.6132 -0.50244 0.61783 -0.50643 0.60996 C -0.50869 0.60047 -0.51094 0.58982 -0.51511 0.58172 C -0.51806 0.56528 -0.52535 0.5507 -0.53264 0.53658 C -0.53386 0.53403 -0.53403 0.53079 -0.53508 0.52825 C -0.53768 0.52153 -0.54098 0.51505 -0.54514 0.50996 C -0.54723 0.50394 -0.54931 0.49977 -0.55261 0.49491 C -0.55521 0.48427 -0.56303 0.47778 -0.56893 0.46991 C -0.57084 0.46737 -0.57188 0.46413 -0.57379 0.46158 C -0.58264 0.44977 -0.59254 0.4389 -0.60383 0.43172 C -0.60834 0.4257 -0.61546 0.422 -0.62136 0.41829 C -0.62761 0.40996 -0.63508 0.4088 -0.64254 0.40325 C -0.65539 0.39376 -0.64549 0.39862 -0.65383 0.39491 C -0.6573 0.39052 -0.66042 0.38982 -0.66511 0.3882 C -0.67119 0.38241 -0.67796 0.38056 -0.68508 0.37825 C -0.69306 0.36806 -0.70591 0.36297 -0.71633 0.35834 C -0.72136 0.35602 -0.72518 0.35209 -0.73004 0.35001 C -0.7382 0.3426 -0.74914 0.33913 -0.75886 0.33658 C -0.76476 0.33265 -0.7698 0.33149 -0.77639 0.32987 C -0.78108 0.3257 -0.78646 0.32385 -0.79133 0.31991 C -0.79306 0.31852 -0.79445 0.31621 -0.79636 0.31505 C -0.80035 0.31227 -0.80573 0.31181 -0.81008 0.30996 C -0.81355 0.30579 -0.81685 0.3051 -0.82119 0.30325 C -0.83074 0.29144 -0.8441 0.28612 -0.85504 0.27663 C -0.86008 0.2669 -0.85504 0.27431 -0.86754 0.26829 C -0.87205 0.26621 -0.87431 0.25973 -0.87865 0.25672 C -0.88195 0.2544 -0.88525 0.25209 -0.88872 0.25001 C -0.89115 0.24862 -0.89636 0.24653 -0.89636 0.24653 C -0.90087 0.24098 -0.90157 0.23843 -0.90747 0.23658 C -0.91199 0.23265 -0.92136 0.22663 -0.92518 0.22153 C -0.92969 0.21552 -0.93264 0.21204 -0.93889 0.20996 C -0.94376 0.20325 -0.94653 0.20278 -0.95261 0.19839 C -0.9599 0.19306 -0.96476 0.1838 -0.97258 0.17987 C -0.97865 0.17223 -0.98542 0.16876 -0.99254 0.1632 C -0.99758 0.15927 -0.99931 0.1551 -1.00504 0.15325 C -1.00834 0.14908 -1.0066 0.1507 -1.01008 0.14839 " pathEditMode="relative" ptsTypes="ffffffffffffffffffffffffffffffffffffffA">
                                      <p:cBhvr>
                                        <p:cTn id="12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0_89575_84584689_XXL"/>
          <p:cNvPicPr>
            <a:picLocks noChangeAspect="1" noChangeArrowheads="1"/>
          </p:cNvPicPr>
          <p:nvPr/>
        </p:nvPicPr>
        <p:blipFill>
          <a:blip r:embed="rId2"/>
          <a:srcRect l="8858" r="15225"/>
          <a:stretch>
            <a:fillRect/>
          </a:stretch>
        </p:blipFill>
        <p:spPr bwMode="auto">
          <a:xfrm>
            <a:off x="0" y="-26988"/>
            <a:ext cx="92932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334swp4_t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156826">
            <a:off x="-1657350" y="1000125"/>
            <a:ext cx="15271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tumblr_static_1ekv4mbsg4ckk8cosc4gkwsg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0888" y="1762125"/>
            <a:ext cx="25622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395288" y="188913"/>
            <a:ext cx="8497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3300"/>
                </a:solidFill>
              </a:rPr>
              <a:t>… но случались и неожиданности…</a:t>
            </a:r>
          </a:p>
        </p:txBody>
      </p:sp>
    </p:spTree>
  </p:cSld>
  <p:clrMapOvr>
    <a:masterClrMapping/>
  </p:clrMapOvr>
  <p:transition spd="slow"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434 0.8189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1.21875 3.7037E-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kosmos+poverhnost+planeti+487638445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5" descr="69045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49275"/>
            <a:ext cx="9477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102629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04813"/>
            <a:ext cx="11636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hawksauc1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-1296988"/>
            <a:ext cx="19446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6413" y="-1179513"/>
            <a:ext cx="9779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alien00018_gif_480_480_0_64000_0_1_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-1250950"/>
            <a:ext cx="9779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179388" y="5867400"/>
            <a:ext cx="87137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FF00"/>
                </a:solidFill>
              </a:rPr>
              <a:t>…тогда приходилось совершать аварийную посадку и идти за помощью…</a:t>
            </a:r>
          </a:p>
        </p:txBody>
      </p:sp>
      <p:pic>
        <p:nvPicPr>
          <p:cNvPr id="18441" name="Picture 9" descr="дым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4300" y="2852738"/>
            <a:ext cx="8524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6 -0.0132 C 0.02535 0.07638 0.07066 0.17546 0.1448 0.20162 C 0.20278 0.22754 0.25903 0.20023 0.26997 0.14467 C 0.27934 0.09189 0.24063 0.02615 0.18108 0.00347 C 0.1507 -0.00602 0.12223 -0.00741 0.09983 0.00486 C 0.06719 0.02083 0.04341 0.05578 0.0349 0.10254 C 0.03073 0.12777 0.03091 0.15439 0.03611 0.17893 C 0.04775 0.2331 0.08195 0.278 0.12691 0.29606 C 0.17952 0.3199 0.23021 0.29375 0.23855 0.24745 C 0.24844 0.19675 0.2125 0.13888 0.16025 0.11481 C 0.13316 0.10625 0.10747 0.10601 0.08611 0.11458 C 0.05747 0.13263 0.0349 0.16759 0.02796 0.2074 C 0.02396 0.22893 0.025 0.25254 0.02882 0.27685 C 0.04046 0.32222 0.06945 0.36597 0.11077 0.38217 C 0.15868 0.40138 0.20417 0.378 0.21164 0.33449 C 0.22049 0.29097 0.18855 0.23912 0.1408 0.2199 C 0.11667 0.20902 0.09323 0.20902 0.07414 0.21805 C 0.04775 0.2331 0.02969 0.26134 0.02257 0.30162 C 0.01945 0.3199 0.01962 0.34213 0.02292 0.36273 C 0.03282 0.40393 0.0599 0.44328 0.09653 0.45787 C 0.14011 0.47175 0.18004 0.45393 0.1875 0.41458 C 0.1941 0.37476 0.16684 0.32754 0.12361 0.30972 C 0.10209 0.30324 0.08039 0.30439 0.06389 0.31041 C 0.04046 0.32222 0.02275 0.35162 0.01615 0.38356 C 0.01302 0.40115 0.01441 0.42106 0.01789 0.43726 C 0.0257 0.4787 0.0507 0.51296 0.08368 0.52361 C 0.12188 0.53958 0.15851 0.5243 0.16511 0.48819 C 0.17223 0.45185 0.14618 0.40949 0.10799 0.39282 C 0.0882 0.3875 0.06927 0.38518 0.05417 0.3949 C 0.03282 0.40393 0.01719 0.43009 0.01198 0.45856 C 0.00886 0.47731 0.00921 0.49259 0.01233 0.50856 C 0.02049 0.54537 0.04167 0.57569 0.07101 0.58865 C 0.1073 0.6 0.13924 0.5868 0.14497 0.5537 C 0.15174 0.52268 0.12865 0.48379 0.09341 0.46921 C 0.07587 0.46365 0.05955 0.46203 0.04601 0.4699 C 0.02674 0.4787 0.01285 0.50092 0.00764 0.52963 C 0.00504 0.5449 0.00608 0.55625 0.00851 0.57268 C 0.01493 0.60486 0.03507 0.63009 0.06129 0.64259 C 0.09306 0.65625 0.12223 0.64213 0.12778 0.61018 C 0.13247 0.58449 0.1132 0.54814 0.08125 0.53773 C 0.06528 0.52893 0.04948 0.53194 0.03716 0.53518 C 0.02049 0.54537 0.00782 0.56458 0.00313 0.58935 C 0.00052 0.60439 0.00139 0.6162 0.00452 0.62847 C 0.01077 0.65717 0.02882 0.68194 0.05157 0.69351 C 0.08004 0.70625 0.10747 0.69166 0.11181 0.66643 C 0.11684 0.63726 0.09757 0.60787 0.06997 0.59537 C 0.05625 0.59143 0.04202 0.59027 0.03039 0.59814 C 0.01493 0.60486 0.004 0.62013 -0.00069 0.64629 C -0.00243 0.65671 -0.00139 0.66851 0.00052 0.68078 C 0.00625 0.70555 0.02171 0.72939 0.04375 0.73634 C 0.06823 0.74814 0.09323 0.7368 0.09757 0.7118 C 0.10157 0.68981 0.08507 0.66111 0.05886 0.65324 C 0.04757 0.64629 0.03455 0.6456 0.02448 0.65046 C 0.01042 0.66064 -3.61111E-6 0.67662 -0.00329 0.69513 C -0.00503 0.70578 -0.0052 0.71689 -0.0026 0.72592 C 0.00243 0.75046 0.0165 0.76967 0.03629 0.77986 C 0.05955 0.7875 0.08125 0.77476 0.08438 0.75625 C 0.08837 0.73495 0.07361 0.70787 0.05035 0.70046 C 0.03855 0.69699 0.02726 0.69699 0.0191 0.70277 C 0.00625 0.70555 -0.00277 0.72175 -0.00607 0.74004 C -0.00711 0.74722 -0.00711 0.75902 -0.00555 0.76666 C -0.00156 0.79143 0.01198 0.80671 0.02865 0.81666 C 0.05035 0.82314 0.0691 0.81388 0.0724 0.79583 C 0.07622 0.77314 0.0625 0.7537 0.04271 0.74351 C 0.03177 0.7405 0.02171 0.7405 0.01337 0.74629 C 0.00243 0.75046 -0.00607 0.76296 -0.0092 0.78101 C -0.01041 0.78888 -0.00972 0.79606 -0.0085 0.80486 " pathEditMode="relative" rAng="799149" ptsTypes="fffffffffffffffffffffffffffffffffffffffffffffffffffffffffffffffffff">
                                      <p:cBhvr>
                                        <p:cTn id="6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96 0.87176 L -0.31041 0.8717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32 0.86158 L 0.25695 0.86158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kosmos+poverhnost+planeti+487638445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6413" y="4149725"/>
            <a:ext cx="147637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2a9s4x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1920875" y="3429000"/>
            <a:ext cx="19208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39750" y="6092825"/>
            <a:ext cx="8064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FF00"/>
                </a:solidFill>
              </a:rPr>
              <a:t>…но планета была наполнена злом…</a:t>
            </a:r>
          </a:p>
        </p:txBody>
      </p:sp>
    </p:spTree>
  </p:cSld>
  <p:clrMapOvr>
    <a:masterClrMapping/>
  </p:clrMapOvr>
  <p:transition spd="slow"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45521 -2.96296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0.49063 3.7037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521 -2.96296E-6 L -0.00625 -2.96296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kosmos+poverhnost+planeti+487638445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alien00018_gif_480_480_0_64000_0_1_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11313" y="3716338"/>
            <a:ext cx="1611313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6210532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997200"/>
            <a:ext cx="130333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23850" y="6149975"/>
            <a:ext cx="8424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… «Давай, до свидания!» - отвечали жители…</a:t>
            </a:r>
            <a:r>
              <a:rPr lang="ru-RU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ransition spd="slow"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0.50955 3.7037E-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55 -2.96296E-6 L 0.00521 -2.96296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kosmos+poverhnost+planeti+487638445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5" descr="69045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765175"/>
            <a:ext cx="876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102629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620713"/>
            <a:ext cx="1439862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hawksauc1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4365625"/>
            <a:ext cx="1943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alien00018_gif_480_480_0_64000_0_1_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4724400"/>
            <a:ext cx="9858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828675" y="4652963"/>
            <a:ext cx="105727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179388" y="6284913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…и приходилось искать помощи на других планетах…</a:t>
            </a:r>
          </a:p>
        </p:txBody>
      </p:sp>
    </p:spTree>
  </p:cSld>
  <p:clrMapOvr>
    <a:masterClrMapping/>
  </p:clrMapOvr>
  <p:transition spd="slow"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47118 3.7037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43837 -3.7037E-7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093 C -0.02152 0.0037 -0.04357 0.00301 -0.05781 -0.02431 C -0.07343 -0.05486 -0.06423 -0.07963 -0.05399 -0.10394 C -0.04357 -0.1331 -0.03159 -0.1588 -0.04947 -0.19352 C -0.0651 -0.22338 -0.08732 -0.21806 -0.11145 -0.21528 C -0.13055 -0.20787 -0.1526 -0.2081 -0.16857 -0.23958 C -0.18229 -0.26551 -0.175 -0.29398 -0.16458 -0.31829 C -0.15243 -0.34421 -0.14236 -0.37338 -0.15868 -0.40509 C -0.17465 -0.43588 -0.22083 -0.42847 -0.22066 -0.42801 C -0.24166 -0.42384 -0.26215 -0.4206 -0.27777 -0.45093 C -0.29357 -0.48148 -0.28472 -0.50602 -0.27413 -0.53125 C -0.26388 -0.56042 -0.25191 -0.58588 -0.26944 -0.62014 C -0.28576 -0.65162 -0.30763 -0.6456 -0.3302 -0.63935 C -0.35295 -0.63889 -0.37326 -0.63611 -0.38854 -0.66644 C -0.40295 -0.69398 -0.39513 -0.7213 -0.38506 -0.74607 C -0.37309 -0.77222 -0.36284 -0.80116 -0.37916 -0.83287 C -0.39461 -0.86273 -0.41666 -0.85695 -0.44131 -0.85533 " pathEditMode="relative" rAng="14132595" ptsTypes="fffffffffffffffff">
                                      <p:cBhvr>
                                        <p:cTn id="23" dur="3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4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179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Космическая дружба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Учитель главный</cp:lastModifiedBy>
  <cp:revision>11</cp:revision>
  <dcterms:created xsi:type="dcterms:W3CDTF">2016-01-23T10:19:40Z</dcterms:created>
  <dcterms:modified xsi:type="dcterms:W3CDTF">2016-01-25T04:48:19Z</dcterms:modified>
</cp:coreProperties>
</file>