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7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85176" autoAdjust="0"/>
  </p:normalViewPr>
  <p:slideViewPr>
    <p:cSldViewPr>
      <p:cViewPr varScale="1">
        <p:scale>
          <a:sx n="62" d="100"/>
          <a:sy n="6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28342-038A-4EC0-9A47-2B800E3FC5E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14C54-984D-435C-AA6B-DAC2B9B3D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14C54-984D-435C-AA6B-DAC2B9B3D24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7030A0"/>
                </a:solidFill>
              </a:rPr>
              <a:t>Новая  планета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6019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Кимнатная</a:t>
            </a:r>
            <a:r>
              <a:rPr lang="ru-RU" dirty="0" smtClean="0">
                <a:solidFill>
                  <a:schemeClr val="bg1"/>
                </a:solidFill>
              </a:rPr>
              <a:t>  Дарья Евгеньевна.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991600" y="5257800"/>
            <a:ext cx="2514600" cy="1600200"/>
            <a:chOff x="3581400" y="7543800"/>
            <a:chExt cx="2514600" cy="1600200"/>
          </a:xfrm>
        </p:grpSpPr>
        <p:sp>
          <p:nvSpPr>
            <p:cNvPr id="4" name="Овал 3"/>
            <p:cNvSpPr/>
            <p:nvPr/>
          </p:nvSpPr>
          <p:spPr>
            <a:xfrm>
              <a:off x="3581400" y="8915400"/>
              <a:ext cx="2514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ирог 4"/>
            <p:cNvSpPr/>
            <p:nvPr/>
          </p:nvSpPr>
          <p:spPr>
            <a:xfrm>
              <a:off x="3810000" y="7543800"/>
              <a:ext cx="1905000" cy="1447800"/>
            </a:xfrm>
            <a:prstGeom prst="pi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886200" y="7848600"/>
            <a:ext cx="990600" cy="1828800"/>
            <a:chOff x="1219200" y="3352800"/>
            <a:chExt cx="1524000" cy="2971800"/>
          </a:xfrm>
        </p:grpSpPr>
        <p:sp>
          <p:nvSpPr>
            <p:cNvPr id="7" name="Равно 6"/>
            <p:cNvSpPr/>
            <p:nvPr/>
          </p:nvSpPr>
          <p:spPr>
            <a:xfrm rot="5400000">
              <a:off x="1409700" y="5524500"/>
              <a:ext cx="990600" cy="60960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Круглая лента лицом вниз 7"/>
            <p:cNvSpPr/>
            <p:nvPr/>
          </p:nvSpPr>
          <p:spPr>
            <a:xfrm>
              <a:off x="1219200" y="4343400"/>
              <a:ext cx="1524000" cy="762000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600" y="52578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Правильный пятиугольник 9"/>
            <p:cNvSpPr/>
            <p:nvPr/>
          </p:nvSpPr>
          <p:spPr>
            <a:xfrm>
              <a:off x="1524000" y="4267200"/>
              <a:ext cx="838200" cy="1219200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лыбающееся лицо 10"/>
            <p:cNvSpPr/>
            <p:nvPr/>
          </p:nvSpPr>
          <p:spPr>
            <a:xfrm>
              <a:off x="1524000" y="3505200"/>
              <a:ext cx="838200" cy="838200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Выгнутая влево стрелка 11"/>
            <p:cNvSpPr/>
            <p:nvPr/>
          </p:nvSpPr>
          <p:spPr>
            <a:xfrm>
              <a:off x="1219200" y="4572000"/>
              <a:ext cx="381000" cy="685800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право стрелка 12"/>
            <p:cNvSpPr/>
            <p:nvPr/>
          </p:nvSpPr>
          <p:spPr>
            <a:xfrm>
              <a:off x="2209800" y="4572000"/>
              <a:ext cx="457200" cy="685800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371600" y="3352800"/>
              <a:ext cx="1143000" cy="1066800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810000" y="7086600"/>
            <a:ext cx="990600" cy="1828800"/>
            <a:chOff x="1371600" y="2057400"/>
            <a:chExt cx="1447800" cy="2743200"/>
          </a:xfrm>
        </p:grpSpPr>
        <p:sp>
          <p:nvSpPr>
            <p:cNvPr id="16" name="Облако 15"/>
            <p:cNvSpPr/>
            <p:nvPr/>
          </p:nvSpPr>
          <p:spPr>
            <a:xfrm>
              <a:off x="1600200" y="2133600"/>
              <a:ext cx="914400" cy="6096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 16"/>
            <p:cNvSpPr/>
            <p:nvPr/>
          </p:nvSpPr>
          <p:spPr>
            <a:xfrm rot="5400000">
              <a:off x="1578610" y="4066540"/>
              <a:ext cx="889000" cy="579120"/>
            </a:xfrm>
            <a:prstGeom prst="mathEqua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Круглая лента лицом вниз 17"/>
            <p:cNvSpPr/>
            <p:nvPr/>
          </p:nvSpPr>
          <p:spPr>
            <a:xfrm>
              <a:off x="1371600" y="3022600"/>
              <a:ext cx="1447800" cy="683846"/>
            </a:xfrm>
            <a:prstGeom prst="ellipseRibb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16380" y="3843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Правильный пятиугольник 19"/>
            <p:cNvSpPr/>
            <p:nvPr/>
          </p:nvSpPr>
          <p:spPr>
            <a:xfrm>
              <a:off x="1661160" y="2954215"/>
              <a:ext cx="796290" cy="1094154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Улыбающееся лицо 20"/>
            <p:cNvSpPr/>
            <p:nvPr/>
          </p:nvSpPr>
          <p:spPr>
            <a:xfrm>
              <a:off x="1661160" y="2270369"/>
              <a:ext cx="796290" cy="752231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Выгнутая влево стрелка 21"/>
            <p:cNvSpPr/>
            <p:nvPr/>
          </p:nvSpPr>
          <p:spPr>
            <a:xfrm>
              <a:off x="1371600" y="3227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Выгнутая вправо стрелка 22"/>
            <p:cNvSpPr/>
            <p:nvPr/>
          </p:nvSpPr>
          <p:spPr>
            <a:xfrm>
              <a:off x="2312670" y="3227754"/>
              <a:ext cx="434340" cy="615462"/>
            </a:xfrm>
            <a:prstGeom prst="curved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524000" y="2057400"/>
              <a:ext cx="1143000" cy="10335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блако 24"/>
            <p:cNvSpPr/>
            <p:nvPr/>
          </p:nvSpPr>
          <p:spPr>
            <a:xfrm rot="5195596">
              <a:off x="2148073" y="2296151"/>
              <a:ext cx="503449" cy="35069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блако 25"/>
            <p:cNvSpPr/>
            <p:nvPr/>
          </p:nvSpPr>
          <p:spPr>
            <a:xfrm rot="10800000">
              <a:off x="1752600" y="2057400"/>
              <a:ext cx="593262" cy="3810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блако 26"/>
            <p:cNvSpPr/>
            <p:nvPr/>
          </p:nvSpPr>
          <p:spPr>
            <a:xfrm rot="6267450">
              <a:off x="1413420" y="2344721"/>
              <a:ext cx="559723" cy="36270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429000" y="7772400"/>
            <a:ext cx="1066800" cy="1828800"/>
            <a:chOff x="6629400" y="4038600"/>
            <a:chExt cx="1447800" cy="2667000"/>
          </a:xfrm>
        </p:grpSpPr>
        <p:sp>
          <p:nvSpPr>
            <p:cNvPr id="29" name="Равно 28"/>
            <p:cNvSpPr/>
            <p:nvPr/>
          </p:nvSpPr>
          <p:spPr>
            <a:xfrm rot="5400000">
              <a:off x="6836410" y="5971540"/>
              <a:ext cx="889000" cy="57912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Круглая лента лицом вниз 29"/>
            <p:cNvSpPr/>
            <p:nvPr/>
          </p:nvSpPr>
          <p:spPr>
            <a:xfrm>
              <a:off x="6629400" y="4927600"/>
              <a:ext cx="1447800" cy="683846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74180" y="5748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Правильный пятиугольник 31"/>
            <p:cNvSpPr/>
            <p:nvPr/>
          </p:nvSpPr>
          <p:spPr>
            <a:xfrm>
              <a:off x="6918960" y="4859215"/>
              <a:ext cx="796290" cy="1094154"/>
            </a:xfrm>
            <a:prstGeom prst="pent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Выгнутая влево стрелка 32"/>
            <p:cNvSpPr/>
            <p:nvPr/>
          </p:nvSpPr>
          <p:spPr>
            <a:xfrm>
              <a:off x="6629400" y="5132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Выгнутая вправо стрелка 33"/>
            <p:cNvSpPr/>
            <p:nvPr/>
          </p:nvSpPr>
          <p:spPr>
            <a:xfrm>
              <a:off x="7570470" y="5132754"/>
              <a:ext cx="434340" cy="615462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6705600" y="4038600"/>
              <a:ext cx="1085850" cy="9573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858000" y="4191000"/>
              <a:ext cx="838200" cy="762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Минус 36"/>
            <p:cNvSpPr/>
            <p:nvPr/>
          </p:nvSpPr>
          <p:spPr>
            <a:xfrm>
              <a:off x="7010400" y="44958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Минус 37"/>
            <p:cNvSpPr/>
            <p:nvPr/>
          </p:nvSpPr>
          <p:spPr>
            <a:xfrm>
              <a:off x="7391400" y="44958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Дуга 38"/>
            <p:cNvSpPr/>
            <p:nvPr/>
          </p:nvSpPr>
          <p:spPr>
            <a:xfrm rot="10443636">
              <a:off x="7166134" y="4743992"/>
              <a:ext cx="382218" cy="68146"/>
            </a:xfrm>
            <a:prstGeom prst="arc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943600" y="1752600"/>
            <a:ext cx="1295400" cy="765048"/>
            <a:chOff x="5943600" y="1752600"/>
            <a:chExt cx="1295400" cy="765048"/>
          </a:xfrm>
        </p:grpSpPr>
        <p:sp>
          <p:nvSpPr>
            <p:cNvPr id="40" name="Скругленная прямоугольная выноска 39"/>
            <p:cNvSpPr/>
            <p:nvPr/>
          </p:nvSpPr>
          <p:spPr>
            <a:xfrm>
              <a:off x="5943600" y="1752600"/>
              <a:ext cx="1143000" cy="765048"/>
            </a:xfrm>
            <a:prstGeom prst="wedgeRoundRectCallout">
              <a:avLst>
                <a:gd name="adj1" fmla="val 2024"/>
                <a:gd name="adj2" fmla="val 102298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19800" y="1905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Где мы </a:t>
              </a:r>
              <a:r>
                <a:rPr lang="en-US" dirty="0" smtClean="0"/>
                <a:t>?</a:t>
              </a:r>
              <a:endParaRPr lang="ru-RU" dirty="0"/>
            </a:p>
          </p:txBody>
        </p:sp>
      </p:grpSp>
      <p:sp>
        <p:nvSpPr>
          <p:cNvPr id="44" name="Скругленная прямоугольная выноска 43"/>
          <p:cNvSpPr/>
          <p:nvPr/>
        </p:nvSpPr>
        <p:spPr>
          <a:xfrm>
            <a:off x="7239000" y="2667000"/>
            <a:ext cx="1447800" cy="685800"/>
          </a:xfrm>
          <a:prstGeom prst="wedgeRoundRectCallout">
            <a:avLst>
              <a:gd name="adj1" fmla="val -46547"/>
              <a:gd name="adj2" fmla="val 8107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Это логово пришельца.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5 -0.00764 C -0.22639 -0.0169 -0.31545 -0.0088 -0.40417 -0.00278 C -0.44549 0.01296 -0.48212 -0.00093 -0.52083 -0.00764 C -0.55885 -0.02778 -0.60538 -0.02037 -0.64479 -0.02037 " pathEditMode="relative" rAng="0" ptsTypes="fff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59398 C -0.0125 -0.60486 -0.00816 -0.62084 -0.00608 -0.63195 C -0.00504 -0.65533 -0.00295 -0.67847 -0.00122 -0.70185 C -0.0007 -0.70996 0.00225 -0.7257 0.00225 -0.72547 C 0.0026 -0.73148 0.0026 -0.73727 0.00347 -0.74306 C 0.00451 -0.74954 0.00816 -0.76204 0.00816 -0.76181 C 0.01059 -0.7838 0.01302 -0.80556 0.01545 -0.82732 C 0.01701 -0.84236 0.01562 -0.84213 0.01892 -0.85741 C 0.02014 -0.86343 0.02239 -0.86875 0.02378 -0.87477 C 0.02847 -0.89514 0.03073 -0.91597 0.03802 -0.93519 C 0.04444 -0.95232 0.05 -0.96945 0.05468 -0.9875 C 0.05573 -0.99167 0.05677 -0.99607 0.05816 -1.00023 C 0.05972 -1.00463 0.06302 -1.01297 0.06302 -1.01273 C 0.06614 -1.03334 0.0717 -1.05278 0.07482 -1.07315 C 0.0776 -1.09121 0.07725 -1.11042 0.08316 -1.12732 C 0.0875 -1.15556 0.10225 -1.15116 0.12135 -1.15255 C 0.16284 -1.15047 0.14357 -1.15278 0.16302 -1.1463 C 0.17899 -1.13125 0.18107 -1.10463 0.18559 -1.08125 C 0.18611 -0.97917 0.18923 -0.87755 0.18923 -0.77639 " pathEditMode="relative" rAng="0" ptsTypes="ffffffffffffffffff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31 -0.54838 C 0.20069 -0.55556 0.1993 -0.55764 0.20121 -0.56759 C 0.20434 -0.58403 0.20764 -0.60046 0.21076 -0.61667 C 0.21198 -0.65995 0.21545 -0.70231 0.21909 -0.74537 C 0.21823 -0.7787 0.21736 -0.81204 0.21666 -0.84537 C 0.21614 -0.87338 0.21632 -0.90139 0.21562 -0.9294 C 0.2151 -0.95139 0.21041 -0.97269 0.20833 -0.99444 C 0.20972 -1.02616 0.20677 -1.06528 0.21788 -1.09606 C 0.21979 -1.13333 0.22343 -1.125 0.19062 -1.12315 C 0.18073 -1.11875 0.17777 -1.1088 0.17274 -1.09769 C 0.16597 -1.08264 0.16146 -1.06875 0.15833 -1.05162 C 0.15868 -0.99444 0.15885 -0.9375 0.15955 -0.88032 C 0.15972 -0.87106 0.16319 -0.85324 0.16319 -0.85301 C 0.16701 -0.78727 0.16441 -0.83958 0.16441 -0.69606 " pathEditMode="relative" rAng="0" ptsTypes="fffffffffffff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-0.49213 C -0.06198 -0.49584 -0.06493 -0.49885 -0.06597 -0.50324 C -0.06632 -0.50486 -0.06649 -0.50648 -0.06718 -0.50787 C -0.06857 -0.51111 -0.07205 -0.51736 -0.07205 -0.51713 C -0.07378 -0.52871 -0.07743 -0.53912 -0.07916 -0.5507 C -0.07864 -0.59908 -0.0783 -0.64213 -0.07552 -0.68889 C -0.07378 -0.71852 -0.07309 -0.75116 -0.06597 -0.7794 C -0.06562 -0.79213 -0.06562 -0.82385 -0.06371 -0.84121 C -0.0618 -0.85926 -0.05729 -0.87686 -0.05538 -0.89514 C -0.0526 -0.92084 -0.04982 -0.95648 -0.03264 -0.97292 C -0.02899 -0.98056 -0.02152 -0.98588 -0.01493 -0.98889 C -0.00625 -0.98843 0.00261 -0.9882 0.01129 -0.98727 C 0.01841 -0.98658 0.02379 -0.97917 0.03039 -0.97616 C 0.04011 -0.96366 0.05591 -0.95255 0.06129 -0.93496 C 0.06511 -0.92246 0.06615 -0.91042 0.06736 -0.89676 C 0.0691 -0.85278 0.07205 -0.80903 0.07448 -0.76505 C 0.07552 -0.74792 0.07518 -0.74283 0.07674 -0.72848 C 0.07743 -0.72223 0.07917 -0.70949 0.07917 -0.70926 C 0.08125 -0.6588 0.08039 -0.69051 0.08039 -0.61436 " pathEditMode="relative" rAng="0" ptsTypes="ffffffffffffffffff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479 -0.02036 C -0.67152 -0.01921 -0.69791 -0.01805 -0.72447 -0.0155 C -0.74392 -0.01133 -0.76319 -0.00717 -0.78281 -0.00439 C -0.79044 -0.00323 -0.80555 -0.00138 -0.80555 -0.00138 C -0.82239 0.00325 -0.83958 0.00579 -0.85659 0.00834 C -0.86996 0.01482 -0.88437 0.01899 -0.89826 0.02246 C -0.9368 0.04237 -0.97899 0.05302 -1.01388 0.0845 C -1.05156 0.11853 -1.08593 0.15742 -1.121 0.19561 C -1.15381 0.23172 -1.18645 0.27617 -1.22447 0.30348 " pathEditMode="relative" ptsTypes="ffffffff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6441 -0.69607 C 0.16823 -0.68056 0.16875 -0.6625 0.15833 -0.65324 C 0.15399 -0.64445 0.14722 -0.64329 0.14045 -0.63889 C 0.1349 -0.63519 0.12951 -0.6301 0.12396 -0.62639 C 0.11319 -0.61945 0.09844 -0.61945 0.08715 -0.61829 C 0.06858 -0.60996 0.0309 -0.61389 0.02153 -0.61366 C -0.00226 -0.60255 -0.03681 -0.61667 -0.06285 -0.61991 C -0.07604 -0.62338 -0.08889 -0.62523 -0.10226 -0.62778 C -0.11076 -0.63172 -0.10035 -0.62639 -0.10938 -0.63264 C -0.11302 -0.63519 -0.11736 -0.63565 -0.12118 -0.6375 C -0.1217 -0.6375 -0.18576 -0.64074 -0.19618 -0.63102 C -0.19913 -0.62523 -0.20156 -0.61736 -0.20573 -0.61366 C -0.20972 -0.60579 -0.21094 -0.59723 -0.21285 -0.5882 C -0.21354 -0.58496 -0.21528 -0.57871 -0.21528 -0.57871 C -0.21441 -0.56436 -0.21771 -0.54792 -0.21181 -0.53588 C -0.20781 -0.52778 -0.19323 -0.52616 -0.18681 -0.52315 C -0.18542 -0.52246 -0.18455 -0.52084 -0.18316 -0.51991 C -0.15972 -0.50417 -0.13073 -0.51713 -0.10451 -0.51667 C -0.08194 -0.51273 -0.09271 -0.51436 -0.0724 -0.51204 C -0.03698 -0.51574 -0.00347 -0.52014 0.03229 -0.52153 C 0.06059 -0.53403 0.09497 -0.5338 0.12396 -0.53588 C 0.16233 -0.5544 0.20538 -0.55232 0.24549 -0.55811 C 0.26667 -0.56111 0.28733 -0.56875 0.30851 -0.57223 C 0.31597 -0.57547 0.32448 -0.57662 0.33229 -0.57871 C 0.34583 -0.58241 0.3592 -0.58658 0.37274 -0.58982 C 0.38681 -0.59329 0.40035 -0.59931 0.41441 -0.60255 C 0.41875 -0.60602 0.42135 -0.6088 0.42639 -0.61042 C 0.42986 -0.61528 0.43368 -0.61852 0.43715 -0.62315 C 0.44288 -0.64885 0.4408 -0.66667 0.42274 -0.67084 C 0.39531 -0.66922 0.39809 -0.66945 0.37882 -0.66273 C 0.37222 -0.65718 0.36476 -0.65348 0.35729 -0.65 C 0.3559 -0.64931 0.35503 -0.64769 0.35382 -0.64699 C 0.35069 -0.64561 0.34427 -0.64375 0.34427 -0.64375 C 0.34062 -0.64051 0.33767 -0.63912 0.33351 -0.6375 C 0.32951 -0.63334 0.32691 -0.63218 0.32274 -0.6294 " pathEditMode="relative" ptsTypes="ffffffffffffffffffffffffffffffffffA">
                                      <p:cBhvr>
                                        <p:cTn id="2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39 -0.61435 C 0.08108 -0.58958 0.08785 -0.54445 0.06841 -0.52708 C 0.06528 -0.5213 0.06337 -0.51667 0.05886 -0.51296 C 0.05191 -0.5 0.0441 -0.49583 0.03386 -0.48912 C 0.02466 -0.4831 0.01476 -0.47384 0.00417 -0.47315 C -0.01007 -0.47222 -0.02448 -0.47199 -0.03871 -0.47153 C -0.06284 -0.47246 -0.09548 -0.47199 -0.11961 -0.48426 C -0.12812 -0.48866 -0.13593 -0.49074 -0.14461 -0.49375 C -0.1658 -0.50093 -0.18663 -0.51134 -0.20781 -0.51921 C -0.22656 -0.52616 -0.24461 -0.53843 -0.26371 -0.54306 C -0.28003 -0.54699 -0.29218 -0.5463 -0.31007 -0.5463 " pathEditMode="relative" ptsTypes="ffffffffff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24 -0.77639 C 0.19045 -0.74792 0.19948 -0.70648 0.18559 -0.68264 C 0.18351 -0.67315 0.17587 -0.65857 0.17014 -0.65093 C 0.16389 -0.64259 0.16945 -0.65347 0.16302 -0.64306 C 0.15417 -0.62847 0.16076 -0.63519 0.15347 -0.6287 C 0.14948 -0.62014 0.15347 -0.62662 0.14635 -0.62083 C 0.13715 -0.6132 0.14583 -0.61852 0.13802 -0.61273 C 0.13264 -0.6088 0.12604 -0.60695 0.12014 -0.60486 C 0.10191 -0.60533 0.08368 -0.60417 0.06545 -0.60648 C 0.05885 -0.60718 0.05712 -0.61273 0.05226 -0.61597 C 0.04653 -0.61991 0.04028 -0.62361 0.03455 -0.62708 C 0.02309 -0.63426 0.01146 -0.64051 -3.88889E-6 -0.64769 C -0.00746 -0.65232 -0.01562 -0.65486 -0.02274 -0.66042 C -0.03472 -0.66968 -0.04687 -0.68033 -0.05833 -0.69051 C -0.06319 -0.69468 -0.075 -0.69769 -0.08108 -0.7 C -0.08924 -0.70764 -0.09149 -0.70463 -0.10365 -0.70324 C -0.12031 -0.69445 -0.1375 -0.68958 -0.15486 -0.68426 C -0.16094 -0.68241 -0.16667 -0.67847 -0.17274 -0.67639 C -0.1842 -0.67269 -0.19549 -0.66991 -0.20712 -0.66667 C -0.21302 -0.66505 -0.23837 -0.6544 -0.2441 -0.65417 C -0.26389 -0.6537 -0.28385 -0.65417 -0.30365 -0.65417 " pathEditMode="relative" ptsTypes="ffffffffffffffffffff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75 -0.62941 C 0.31598 -0.62617 0.3132 -0.61621 0.30608 -0.61204 C 0.28855 -0.60163 0.2691 -0.59746 0.25018 -0.59306 C 0.23542 -0.58288 0.21737 -0.58427 0.20139 -0.58033 C 0.19445 -0.57871 0.18785 -0.57362 0.18108 -0.57223 C 0.16928 -0.56992 0.17639 -0.57107 0.15973 -0.56922 C 0.13542 -0.56089 0.10608 -0.56158 0.08108 -0.55973 C 0.05 -0.55487 0.01563 -0.55556 -0.01527 -0.56598 C -0.03576 -0.57292 -0.0552 -0.58496 -0.07604 -0.58982 C -0.09236 -0.59746 -0.10885 -0.60487 -0.12604 -0.60718 C -0.14496 -0.61228 -0.16406 -0.61575 -0.18316 -0.61829 C -0.18941 -0.6213 -0.19566 -0.622 -0.20225 -0.62316 C -0.21145 -0.62732 -0.22135 -0.62848 -0.23072 -0.63103 C -0.23593 -0.63242 -0.24097 -0.63473 -0.24618 -0.63589 C -0.25208 -0.63728 -0.25607 -0.63704 -0.26163 -0.6389 C -0.26284 -0.63936 -0.26527 -0.64052 -0.26527 -0.64052 " pathEditMode="relative" ptsTypes="fffffffffffffffA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439400" y="4191000"/>
            <a:ext cx="1524000" cy="2438400"/>
            <a:chOff x="1371600" y="2057400"/>
            <a:chExt cx="1447800" cy="2743200"/>
          </a:xfrm>
        </p:grpSpPr>
        <p:sp>
          <p:nvSpPr>
            <p:cNvPr id="3" name="Облако 2"/>
            <p:cNvSpPr/>
            <p:nvPr/>
          </p:nvSpPr>
          <p:spPr>
            <a:xfrm>
              <a:off x="1600200" y="2133600"/>
              <a:ext cx="914400" cy="6096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 3"/>
            <p:cNvSpPr/>
            <p:nvPr/>
          </p:nvSpPr>
          <p:spPr>
            <a:xfrm rot="5400000">
              <a:off x="1578610" y="4066540"/>
              <a:ext cx="889000" cy="579120"/>
            </a:xfrm>
            <a:prstGeom prst="mathEqua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Круглая лента лицом вниз 4"/>
            <p:cNvSpPr/>
            <p:nvPr/>
          </p:nvSpPr>
          <p:spPr>
            <a:xfrm>
              <a:off x="1371600" y="3022600"/>
              <a:ext cx="1447800" cy="683846"/>
            </a:xfrm>
            <a:prstGeom prst="ellipseRibb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6380" y="3843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Правильный пятиугольник 6"/>
            <p:cNvSpPr/>
            <p:nvPr/>
          </p:nvSpPr>
          <p:spPr>
            <a:xfrm>
              <a:off x="1661160" y="2954215"/>
              <a:ext cx="796290" cy="1094154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лыбающееся лицо 7"/>
            <p:cNvSpPr/>
            <p:nvPr/>
          </p:nvSpPr>
          <p:spPr>
            <a:xfrm>
              <a:off x="1661160" y="2270369"/>
              <a:ext cx="796290" cy="752231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Выгнутая влево стрелка 8"/>
            <p:cNvSpPr/>
            <p:nvPr/>
          </p:nvSpPr>
          <p:spPr>
            <a:xfrm>
              <a:off x="1371600" y="3227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Выгнутая вправо стрелка 9"/>
            <p:cNvSpPr/>
            <p:nvPr/>
          </p:nvSpPr>
          <p:spPr>
            <a:xfrm>
              <a:off x="2312670" y="3227754"/>
              <a:ext cx="434340" cy="615462"/>
            </a:xfrm>
            <a:prstGeom prst="curved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24000" y="2057400"/>
              <a:ext cx="1143000" cy="10335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блако 11"/>
            <p:cNvSpPr/>
            <p:nvPr/>
          </p:nvSpPr>
          <p:spPr>
            <a:xfrm rot="5195596">
              <a:off x="2148073" y="2296151"/>
              <a:ext cx="503449" cy="35069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блако 12"/>
            <p:cNvSpPr/>
            <p:nvPr/>
          </p:nvSpPr>
          <p:spPr>
            <a:xfrm rot="10800000">
              <a:off x="1752600" y="2057400"/>
              <a:ext cx="593262" cy="3810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блако 13"/>
            <p:cNvSpPr/>
            <p:nvPr/>
          </p:nvSpPr>
          <p:spPr>
            <a:xfrm rot="6267450">
              <a:off x="1413420" y="2344721"/>
              <a:ext cx="559723" cy="36270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658600" y="3810000"/>
            <a:ext cx="1447800" cy="2514600"/>
            <a:chOff x="6629400" y="4038600"/>
            <a:chExt cx="1447800" cy="2667000"/>
          </a:xfrm>
        </p:grpSpPr>
        <p:sp>
          <p:nvSpPr>
            <p:cNvPr id="16" name="Равно 15"/>
            <p:cNvSpPr/>
            <p:nvPr/>
          </p:nvSpPr>
          <p:spPr>
            <a:xfrm rot="5400000">
              <a:off x="6836410" y="5971540"/>
              <a:ext cx="889000" cy="57912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Круглая лента лицом вниз 16"/>
            <p:cNvSpPr/>
            <p:nvPr/>
          </p:nvSpPr>
          <p:spPr>
            <a:xfrm>
              <a:off x="6629400" y="4927600"/>
              <a:ext cx="1447800" cy="683846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74180" y="5748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Правильный пятиугольник 18"/>
            <p:cNvSpPr/>
            <p:nvPr/>
          </p:nvSpPr>
          <p:spPr>
            <a:xfrm>
              <a:off x="6918960" y="4859215"/>
              <a:ext cx="796290" cy="1094154"/>
            </a:xfrm>
            <a:prstGeom prst="pent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Выгнутая влево стрелка 19"/>
            <p:cNvSpPr/>
            <p:nvPr/>
          </p:nvSpPr>
          <p:spPr>
            <a:xfrm>
              <a:off x="6629400" y="5132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Выгнутая вправо стрелка 20"/>
            <p:cNvSpPr/>
            <p:nvPr/>
          </p:nvSpPr>
          <p:spPr>
            <a:xfrm>
              <a:off x="7570470" y="5132754"/>
              <a:ext cx="434340" cy="615462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705600" y="4038600"/>
              <a:ext cx="1085850" cy="9573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858000" y="4191000"/>
              <a:ext cx="838200" cy="762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Минус 23"/>
            <p:cNvSpPr/>
            <p:nvPr/>
          </p:nvSpPr>
          <p:spPr>
            <a:xfrm>
              <a:off x="7010400" y="44958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Минус 24"/>
            <p:cNvSpPr/>
            <p:nvPr/>
          </p:nvSpPr>
          <p:spPr>
            <a:xfrm>
              <a:off x="7391400" y="44958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Дуга 25"/>
            <p:cNvSpPr/>
            <p:nvPr/>
          </p:nvSpPr>
          <p:spPr>
            <a:xfrm rot="10443636">
              <a:off x="7166134" y="4743992"/>
              <a:ext cx="382218" cy="68146"/>
            </a:xfrm>
            <a:prstGeom prst="arc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448800" y="4191000"/>
            <a:ext cx="1600200" cy="2667000"/>
            <a:chOff x="1219200" y="3352800"/>
            <a:chExt cx="1524000" cy="2971800"/>
          </a:xfrm>
        </p:grpSpPr>
        <p:sp>
          <p:nvSpPr>
            <p:cNvPr id="28" name="Равно 27"/>
            <p:cNvSpPr/>
            <p:nvPr/>
          </p:nvSpPr>
          <p:spPr>
            <a:xfrm rot="5400000">
              <a:off x="1409700" y="5524500"/>
              <a:ext cx="990600" cy="60960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Круглая лента лицом вниз 28"/>
            <p:cNvSpPr/>
            <p:nvPr/>
          </p:nvSpPr>
          <p:spPr>
            <a:xfrm>
              <a:off x="1219200" y="4343400"/>
              <a:ext cx="1524000" cy="762000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71600" y="52578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Правильный пятиугольник 30"/>
            <p:cNvSpPr/>
            <p:nvPr/>
          </p:nvSpPr>
          <p:spPr>
            <a:xfrm>
              <a:off x="1524000" y="4267200"/>
              <a:ext cx="838200" cy="1219200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Улыбающееся лицо 31"/>
            <p:cNvSpPr/>
            <p:nvPr/>
          </p:nvSpPr>
          <p:spPr>
            <a:xfrm>
              <a:off x="1524000" y="3505200"/>
              <a:ext cx="838200" cy="838200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Выгнутая влево стрелка 32"/>
            <p:cNvSpPr/>
            <p:nvPr/>
          </p:nvSpPr>
          <p:spPr>
            <a:xfrm>
              <a:off x="1219200" y="4572000"/>
              <a:ext cx="381000" cy="685800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Выгнутая вправо стрелка 33"/>
            <p:cNvSpPr/>
            <p:nvPr/>
          </p:nvSpPr>
          <p:spPr>
            <a:xfrm>
              <a:off x="2209800" y="4572000"/>
              <a:ext cx="457200" cy="685800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1371600" y="3352800"/>
              <a:ext cx="1143000" cy="1066800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-685800" y="6858000"/>
            <a:ext cx="990600" cy="1981200"/>
            <a:chOff x="1600200" y="4572000"/>
            <a:chExt cx="762000" cy="1600200"/>
          </a:xfrm>
        </p:grpSpPr>
        <p:sp>
          <p:nvSpPr>
            <p:cNvPr id="37" name="Улыбающееся лицо 36"/>
            <p:cNvSpPr/>
            <p:nvPr/>
          </p:nvSpPr>
          <p:spPr>
            <a:xfrm>
              <a:off x="1600200" y="4572000"/>
              <a:ext cx="762000" cy="685800"/>
            </a:xfrm>
            <a:prstGeom prst="smileyFace">
              <a:avLst>
                <a:gd name="adj" fmla="val 1696"/>
              </a:avLst>
            </a:prstGeom>
            <a:solidFill>
              <a:srgbClr val="FFFF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flipV="1">
              <a:off x="1905000" y="5105400"/>
              <a:ext cx="76200" cy="45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Равнобедренный треугольник 38"/>
            <p:cNvSpPr/>
            <p:nvPr/>
          </p:nvSpPr>
          <p:spPr>
            <a:xfrm flipH="1" flipV="1">
              <a:off x="1981200" y="5105400"/>
              <a:ext cx="76200" cy="76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1905000" y="5257800"/>
              <a:ext cx="228600" cy="914400"/>
            </a:xfrm>
            <a:prstGeom prst="hexagon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Скругленная прямоугольная выноска 40"/>
          <p:cNvSpPr/>
          <p:nvPr/>
        </p:nvSpPr>
        <p:spPr>
          <a:xfrm>
            <a:off x="3505200" y="3505200"/>
            <a:ext cx="1371600" cy="914400"/>
          </a:xfrm>
          <a:prstGeom prst="wedgeRoundRectCallout">
            <a:avLst>
              <a:gd name="adj1" fmla="val -39881"/>
              <a:gd name="adj2" fmla="val 10773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Кто вы</a:t>
            </a:r>
            <a:r>
              <a:rPr lang="en-US" dirty="0" smtClean="0">
                <a:solidFill>
                  <a:sysClr val="windowText" lastClr="000000"/>
                </a:solidFill>
              </a:rPr>
              <a:t>?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5638800" y="3048000"/>
            <a:ext cx="1524000" cy="990600"/>
          </a:xfrm>
          <a:prstGeom prst="wedgeRoundRectCallout">
            <a:avLst>
              <a:gd name="adj1" fmla="val -35119"/>
              <a:gd name="adj2" fmla="val 845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Мы космонавты. 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7315200" y="3124200"/>
            <a:ext cx="1295400" cy="914400"/>
          </a:xfrm>
          <a:prstGeom prst="wedgeRoundRectCallout">
            <a:avLst>
              <a:gd name="adj1" fmla="val 18663"/>
              <a:gd name="adj2" fmla="val 10535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А ты кто</a:t>
            </a:r>
            <a:r>
              <a:rPr lang="en-US" dirty="0" smtClean="0">
                <a:solidFill>
                  <a:sysClr val="windowText" lastClr="000000"/>
                </a:solidFill>
              </a:rPr>
              <a:t>?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3581400" y="3581400"/>
            <a:ext cx="1143000" cy="838200"/>
          </a:xfrm>
          <a:prstGeom prst="wedgeRoundRectCallout">
            <a:avLst>
              <a:gd name="adj1" fmla="val -27500"/>
              <a:gd name="adj2" fmla="val 8068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Я </a:t>
            </a:r>
            <a:r>
              <a:rPr lang="ru-RU" dirty="0" err="1" smtClean="0">
                <a:solidFill>
                  <a:sysClr val="windowText" lastClr="000000"/>
                </a:solidFill>
              </a:rPr>
              <a:t>Жмурик</a:t>
            </a:r>
            <a:r>
              <a:rPr lang="ru-RU" dirty="0" smtClean="0">
                <a:solidFill>
                  <a:sysClr val="windowText" lastClr="000000"/>
                </a:solidFill>
              </a:rPr>
              <a:t>. </a:t>
            </a: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6248400" y="3124200"/>
            <a:ext cx="1524000" cy="838200"/>
          </a:xfrm>
          <a:prstGeom prst="wedgeRoundRectCallout">
            <a:avLst>
              <a:gd name="adj1" fmla="val 12024"/>
              <a:gd name="adj2" fmla="val 12483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Ты живёшь один</a:t>
            </a:r>
            <a:r>
              <a:rPr lang="en-US" dirty="0" smtClean="0">
                <a:solidFill>
                  <a:sysClr val="windowText" lastClr="000000"/>
                </a:solidFill>
              </a:rPr>
              <a:t>?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3657600" y="3657600"/>
            <a:ext cx="990600" cy="762000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Да.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5638800" y="3124200"/>
            <a:ext cx="1447800" cy="762000"/>
          </a:xfrm>
          <a:prstGeom prst="wedgeRoundRectCallout">
            <a:avLst>
              <a:gd name="adj1" fmla="val -35119"/>
              <a:gd name="adj2" fmla="val 11678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Полетели с нами на Землю</a:t>
            </a:r>
            <a:r>
              <a:rPr lang="en-US" dirty="0" smtClean="0">
                <a:solidFill>
                  <a:sysClr val="windowText" lastClr="000000"/>
                </a:solidFill>
              </a:rPr>
              <a:t>?</a:t>
            </a:r>
            <a:r>
              <a:rPr lang="ru-RU" dirty="0" smtClean="0">
                <a:solidFill>
                  <a:sysClr val="windowText" lastClr="000000"/>
                </a:solidFill>
              </a:rPr>
              <a:t> 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3657600" y="3581400"/>
            <a:ext cx="1219200" cy="838200"/>
          </a:xfrm>
          <a:prstGeom prst="wedgeRoundRectCallout">
            <a:avLst>
              <a:gd name="adj1" fmla="val -39200"/>
              <a:gd name="adj2" fmla="val 8964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 Я согласен.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-0.09445 C -0.05729 -0.0926 -0.06615 -0.08959 -0.06615 -0.08936 C -0.1191 -0.09329 -0.1467 -0.09213 -0.2125 -0.09121 C -0.22639 -0.08959 -0.24028 -0.08912 -0.25417 -0.08635 C -0.27813 -0.07616 -0.3066 -0.07524 -0.3316 -0.07362 C -0.34341 -0.06852 -0.35504 -0.06551 -0.36736 -0.06412 C -0.37344 -0.0625 -0.3783 -0.05857 -0.38403 -0.05625 C -0.39289 -0.05278 -0.40226 -0.05139 -0.41129 -0.04838 C -0.41893 -0.04584 -0.42743 -0.03982 -0.43525 -0.03889 C -0.44323 -0.03797 -0.45104 -0.03774 -0.45903 -0.03727 C -0.47292 -0.03542 -0.48698 -0.03588 -0.5007 -0.03241 C -0.52101 -0.02732 -0.48854 -0.03473 -0.51025 -0.02778 C -0.51684 -0.0257 -0.5224 -0.02616 -0.52917 -0.02616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1 C -0.08628 0.10995 -0.13385 0.10208 -0.16423 0.10162 C -0.16823 0.09977 -0.17222 0.09861 -0.17621 0.09699 C -0.18507 0.08518 -0.2059 0.07916 -0.21788 0.07615 C -0.22899 0.07037 -0.2408 0.06689 -0.25121 0.05879 C -0.25885 0.05277 -0.26389 0.04398 -0.27257 0.04143 C -0.27951 0.03217 -0.29514 0.02546 -0.30486 0.02222 C -0.31024 0.01805 -0.3158 0.01435 -0.32152 0.01111 C -0.325 0.00902 -0.32882 0.00879 -0.33211 0.00648 C -0.34218 -0.00047 -0.35191 -0.00741 -0.36319 -0.01111 C -0.39566 -0.01019 -0.42083 -0.00764 -0.45121 -0.00463 C -0.46649 -0.00047 -0.47569 0.00324 -0.49166 0.00324 " pathEditMode="relative" rAng="0" ptsTypes="fffffffffff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0.09491 C -0.32691 0.08565 -0.33021 0.08981 -0.35295 0.08866 C -0.36111 0.08125 -0.35729 0.08333 -0.36372 0.08079 C -0.36858 0.07639 -0.37448 0.07523 -0.37917 0.07106 C -0.38125 0.06921 -0.38525 0.06551 -0.3875 0.06481 C -0.39098 0.06366 -0.39462 0.06366 -0.39827 0.06319 C -0.40799 0.05972 -0.4191 0.05069 -0.42917 0.05046 C -0.44861 0.05 -0.46806 0.05046 -0.4875 0.05046 " pathEditMode="relative" rAng="0" ptsTypes="fffffff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18495 C 0.00122 -0.19722 0.00556 -0.20578 0.01094 -0.21666 C 0.01198 -0.21898 0.01198 -0.22222 0.01319 -0.22453 C 0.0184 -0.23611 0.02535 -0.24838 0.03333 -0.25625 C 0.03889 -0.26875 0.04705 -0.2794 0.05469 -0.28958 C 0.08385 -0.32847 0.11528 -0.35185 0.15712 -0.35625 C 0.20469 -0.37129 0.25729 -0.36597 0.30469 -0.36736 C 0.3158 -0.36852 0.32604 -0.36991 0.33698 -0.37222 C 0.34358 -0.37592 0.35 -0.37986 0.35712 -0.38171 C 0.3625 -0.38518 0.36719 -0.3912 0.37257 -0.39444 C 0.37483 -0.39583 0.37969 -0.39768 0.37969 -0.39768 C 0.40868 -0.39653 0.43767 -0.39606 0.46667 -0.39444 C 0.47517 -0.39398 0.49722 -0.38241 0.5059 -0.37708 C 0.51337 -0.37245 0.51944 -0.36551 0.52743 -0.36273 C 0.53194 -0.3581 0.53681 -0.35416 0.54167 -0.35 C 0.54896 -0.33518 0.5283 -0.30694 0.52031 -0.29444 C 0.51111 -0.28009 0.50434 -0.26597 0.49167 -0.25625 C 0.48264 -0.2493 0.4724 -0.24606 0.46302 -0.24051 C 0.45191 -0.23403 0.45069 -0.23102 0.43924 -0.22616 C 0.40365 -0.21134 0.42778 -0.22477 0.40833 -0.21342 C 0.39479 -0.21412 0.38073 -0.21088 0.36788 -0.21666 C 0.35747 -0.22129 0.34688 -0.22731 0.33576 -0.23102 C 0.32969 -0.23611 0.32292 -0.23912 0.31667 -0.24375 C 0.31024 -0.24861 0.30417 -0.25509 0.29757 -0.25949 C 0.28524 -0.26759 0.27205 -0.27291 0.26076 -0.28333 C 0.2599 -0.28495 0.25938 -0.2868 0.25833 -0.28819 C 0.25729 -0.28958 0.25556 -0.28981 0.25469 -0.2912 C 0.24774 -0.30278 0.26094 -0.28958 0.25 -0.2993 C 0.24653 -0.30578 0.24427 -0.31203 0.23924 -0.31666 C 0.23698 -0.32153 0.23698 -0.32245 0.23333 -0.32616 C 0.23108 -0.32847 0.22622 -0.33264 0.22622 -0.33264 C 0.22309 -0.33842 0.21875 -0.34444 0.21424 -0.34838 C 0.21128 -0.35463 0.21024 -0.36134 0.20712 -0.36736 C 0.20816 -0.39629 0.20365 -0.4081 0.22378 -0.41504 C 0.23299 -0.42315 0.24271 -0.42731 0.25243 -0.43403 C 0.26302 -0.4412 0.27413 -0.44791 0.28576 -0.45 C 0.30556 -0.45694 0.29809 -0.45301 0.33576 -0.45162 C 0.33993 -0.44953 0.34358 -0.44629 0.34757 -0.44375 C 0.35417 -0.43495 0.36007 -0.42847 0.36545 -0.41828 C 0.36736 -0.41088 0.37101 -0.40463 0.37378 -0.39768 C 0.38073 -0.3618 0.37865 -0.35023 0.37865 -0.30069 " pathEditMode="relative" ptsTypes="ffffffffffffffffffffffffffffffffffffffffA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5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6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0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917 -0.02616 C -0.53906 -0.02408 -0.54931 -0.02153 -0.55903 -0.01852 C -0.56458 -0.0132 -0.56493 -0.00672 -0.56736 -0.00024 C -0.56701 0.00162 -0.56736 0.00393 -0.56597 0.00509 C -0.56372 0.00671 -0.56042 0.00671 -0.55747 0.00764 C -0.54774 0.01088 -0.53767 0.0118 -0.52778 0.01412 C -0.52413 0.01504 -0.52014 0.01597 -0.51649 0.01689 C -0.51458 0.01736 -0.51059 0.01828 -0.51059 0.01851 C -0.46389 0.01782 -0.41719 0.01759 -0.37049 0.01689 C -0.35382 0.01643 -0.33628 0.0118 -0.31944 0.01041 C -0.30313 0.00648 -0.28663 0.00532 -0.26997 0.00393 C -0.17726 -0.01968 -0.00799 -0.0132 0.06476 -0.0132 " pathEditMode="relative" rAng="0" ptsTypes="fffffffffff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5 0.05047 C -0.48923 0.06297 -0.49357 0.075 -0.50173 0.08218 C -0.50434 0.08704 -0.50798 0.09121 -0.51007 0.09653 C -0.51215 0.10186 -0.51337 0.10718 -0.51597 0.11227 C -0.51788 0.12014 -0.51823 0.14838 -0.51007 0.1551 C -0.50278 0.16111 -0.49184 0.16135 -0.48385 0.16459 C -0.47396 0.16852 -0.46441 0.17361 -0.45416 0.1757 C -0.43611 0.1838 -0.41441 0.18264 -0.39583 0.1838 C -0.38507 0.18588 -0.3743 0.1882 -0.36354 0.19005 C -0.24531 0.18959 -0.12708 0.19051 -0.00885 0.18843 C -0.00243 0.18843 0.01025 0.1838 0.01025 0.18403 C 0.01146 0.18334 0.01372 0.18218 0.01372 0.18241 " pathEditMode="relative" rAng="0" ptsTypes="fffffffffffA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0.00324 C -0.49844 0.0037 -0.50521 0.00278 -0.51181 0.00463 C -0.52118 0.00741 -0.52431 0.02338 -0.53334 0.02685 C -0.53664 0.03403 -0.54167 0.03912 -0.54514 0.04607 C -0.5448 0.04931 -0.54514 0.05278 -0.54393 0.05556 C -0.54219 0.05972 -0.53698 0.05833 -0.53334 0.0588 C -0.52639 0.05972 -0.50209 0.06158 -0.49757 0.06181 C -0.46146 0.06088 -0.44948 0.06065 -0.42136 0.05718 C -0.36875 0.04283 -0.31476 0.03634 -0.26181 0.02546 C -0.24792 0.02269 -0.23924 0.02107 -0.225 0.01898 C -0.21702 0.01783 -0.20105 0.01574 -0.20105 0.01597 C -0.18681 0.00972 -0.17188 0.01204 -0.15712 0.00949 C -0.1474 0.00509 -0.16129 0.01111 -0.14757 0.00625 C -0.14514 0.00533 -0.14046 0.00324 -0.14046 0.00347 C -0.11146 0.00394 -0.10035 0.00278 -0.07726 0.00625 C -0.06164 0.00857 -0.04653 0.01412 -0.03091 0.01574 C -0.00504 0.02431 0.01614 0.02454 0.04409 0.02546 C 0.04496 0.0287 0.04652 0.03495 0.04652 0.03519 " pathEditMode="relative" rAng="0" ptsTypes="fffffffffffffffff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65 -0.30069 C 0.37952 -0.28958 0.37899 -0.27823 0.38108 -0.26736 C 0.3816 -0.26481 0.38924 -0.26319 0.39063 -0.26273 C 0.4007 -0.25948 0.41007 -0.25393 0.42031 -0.25161 C 0.44236 -0.2537 0.46893 -0.25393 0.49184 -0.25948 C 0.51285 -0.26458 0.53281 -0.27685 0.55365 -0.28333 C 0.57257 -0.28935 0.59167 -0.29421 0.61094 -0.29907 C 0.66806 -0.29861 0.72518 -0.29837 0.78229 -0.29745 C 0.78629 -0.29745 0.79358 -0.29513 0.79774 -0.29444 C 0.80417 -0.29328 0.81684 -0.2912 0.81684 -0.2912 C 0.84549 -0.29166 0.87413 -0.2905 0.90261 -0.29282 C 0.91146 -0.29351 0.92205 -0.30138 0.93108 -0.30393 C 0.93715 -0.30856 0.94202 -0.31157 0.94896 -0.31342 C 0.96945 -0.32754 1.00886 -0.32245 1.02518 -0.32291 C 1.04219 -0.3287 1.02309 -0.32268 1.06563 -0.32615 C 1.07031 -0.32661 1.07518 -0.32986 1.07986 -0.33078 C 1.10018 -0.33518 1.12101 -0.33634 1.14063 -0.34513 C 1.1658 -0.35648 1.19375 -0.34513 1.22031 -0.34513 " pathEditMode="relative" ptsTypes="fffffffffffffffffA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600200" y="1295400"/>
            <a:ext cx="1600200" cy="2667000"/>
            <a:chOff x="1219200" y="3352800"/>
            <a:chExt cx="1524000" cy="2971800"/>
          </a:xfrm>
        </p:grpSpPr>
        <p:sp>
          <p:nvSpPr>
            <p:cNvPr id="3" name="Равно 2"/>
            <p:cNvSpPr/>
            <p:nvPr/>
          </p:nvSpPr>
          <p:spPr>
            <a:xfrm rot="5400000">
              <a:off x="1409700" y="5524500"/>
              <a:ext cx="990600" cy="60960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Круглая лента лицом вниз 3"/>
            <p:cNvSpPr/>
            <p:nvPr/>
          </p:nvSpPr>
          <p:spPr>
            <a:xfrm>
              <a:off x="1219200" y="4343400"/>
              <a:ext cx="1524000" cy="762000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1600" y="52578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Правильный пятиугольник 5"/>
            <p:cNvSpPr/>
            <p:nvPr/>
          </p:nvSpPr>
          <p:spPr>
            <a:xfrm>
              <a:off x="1524000" y="4267200"/>
              <a:ext cx="838200" cy="1219200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лыбающееся лицо 6"/>
            <p:cNvSpPr/>
            <p:nvPr/>
          </p:nvSpPr>
          <p:spPr>
            <a:xfrm>
              <a:off x="1524000" y="3505200"/>
              <a:ext cx="838200" cy="838200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Выгнутая влево стрелка 7"/>
            <p:cNvSpPr/>
            <p:nvPr/>
          </p:nvSpPr>
          <p:spPr>
            <a:xfrm>
              <a:off x="1219200" y="4572000"/>
              <a:ext cx="381000" cy="685800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Выгнутая вправо стрелка 8"/>
            <p:cNvSpPr/>
            <p:nvPr/>
          </p:nvSpPr>
          <p:spPr>
            <a:xfrm>
              <a:off x="2209800" y="4572000"/>
              <a:ext cx="457200" cy="685800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371600" y="3352800"/>
              <a:ext cx="1143000" cy="1066800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1752600" y="1676400"/>
            <a:ext cx="1524000" cy="2438400"/>
            <a:chOff x="1371600" y="2057400"/>
            <a:chExt cx="1447800" cy="2743200"/>
          </a:xfrm>
        </p:grpSpPr>
        <p:sp>
          <p:nvSpPr>
            <p:cNvPr id="12" name="Облако 11"/>
            <p:cNvSpPr/>
            <p:nvPr/>
          </p:nvSpPr>
          <p:spPr>
            <a:xfrm>
              <a:off x="1600200" y="2133600"/>
              <a:ext cx="914400" cy="6096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 12"/>
            <p:cNvSpPr/>
            <p:nvPr/>
          </p:nvSpPr>
          <p:spPr>
            <a:xfrm rot="5400000">
              <a:off x="1578610" y="4066540"/>
              <a:ext cx="889000" cy="579120"/>
            </a:xfrm>
            <a:prstGeom prst="mathEqua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Круглая лента лицом вниз 13"/>
            <p:cNvSpPr/>
            <p:nvPr/>
          </p:nvSpPr>
          <p:spPr>
            <a:xfrm>
              <a:off x="1371600" y="3022600"/>
              <a:ext cx="1447800" cy="683846"/>
            </a:xfrm>
            <a:prstGeom prst="ellipseRibb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16380" y="3843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Правильный пятиугольник 15"/>
            <p:cNvSpPr/>
            <p:nvPr/>
          </p:nvSpPr>
          <p:spPr>
            <a:xfrm>
              <a:off x="1661160" y="2954215"/>
              <a:ext cx="796290" cy="1094154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лыбающееся лицо 16"/>
            <p:cNvSpPr/>
            <p:nvPr/>
          </p:nvSpPr>
          <p:spPr>
            <a:xfrm>
              <a:off x="1661160" y="2270369"/>
              <a:ext cx="796290" cy="752231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Выгнутая влево стрелка 17"/>
            <p:cNvSpPr/>
            <p:nvPr/>
          </p:nvSpPr>
          <p:spPr>
            <a:xfrm>
              <a:off x="1371600" y="3227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Выгнутая вправо стрелка 18"/>
            <p:cNvSpPr/>
            <p:nvPr/>
          </p:nvSpPr>
          <p:spPr>
            <a:xfrm>
              <a:off x="2312670" y="3227754"/>
              <a:ext cx="434340" cy="615462"/>
            </a:xfrm>
            <a:prstGeom prst="curved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524000" y="2057400"/>
              <a:ext cx="1143000" cy="10335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блако 20"/>
            <p:cNvSpPr/>
            <p:nvPr/>
          </p:nvSpPr>
          <p:spPr>
            <a:xfrm rot="5195596">
              <a:off x="2148073" y="2296151"/>
              <a:ext cx="503449" cy="35069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блако 21"/>
            <p:cNvSpPr/>
            <p:nvPr/>
          </p:nvSpPr>
          <p:spPr>
            <a:xfrm rot="10800000">
              <a:off x="1752600" y="2057400"/>
              <a:ext cx="593262" cy="3810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блако 22"/>
            <p:cNvSpPr/>
            <p:nvPr/>
          </p:nvSpPr>
          <p:spPr>
            <a:xfrm rot="6267450">
              <a:off x="1413420" y="2344721"/>
              <a:ext cx="559723" cy="36270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2438400" y="1371600"/>
            <a:ext cx="1447800" cy="2514600"/>
            <a:chOff x="6629400" y="4038600"/>
            <a:chExt cx="1447800" cy="2667000"/>
          </a:xfrm>
        </p:grpSpPr>
        <p:sp>
          <p:nvSpPr>
            <p:cNvPr id="25" name="Равно 24"/>
            <p:cNvSpPr/>
            <p:nvPr/>
          </p:nvSpPr>
          <p:spPr>
            <a:xfrm rot="5400000">
              <a:off x="6836410" y="5971540"/>
              <a:ext cx="889000" cy="57912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Круглая лента лицом вниз 25"/>
            <p:cNvSpPr/>
            <p:nvPr/>
          </p:nvSpPr>
          <p:spPr>
            <a:xfrm>
              <a:off x="6629400" y="4927600"/>
              <a:ext cx="1447800" cy="683846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74180" y="5748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Правильный пятиугольник 27"/>
            <p:cNvSpPr/>
            <p:nvPr/>
          </p:nvSpPr>
          <p:spPr>
            <a:xfrm>
              <a:off x="6918960" y="4859215"/>
              <a:ext cx="796290" cy="1094154"/>
            </a:xfrm>
            <a:prstGeom prst="pent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Выгнутая влево стрелка 28"/>
            <p:cNvSpPr/>
            <p:nvPr/>
          </p:nvSpPr>
          <p:spPr>
            <a:xfrm>
              <a:off x="6629400" y="5132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Выгнутая вправо стрелка 29"/>
            <p:cNvSpPr/>
            <p:nvPr/>
          </p:nvSpPr>
          <p:spPr>
            <a:xfrm>
              <a:off x="7570470" y="5132754"/>
              <a:ext cx="434340" cy="615462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6705600" y="4038600"/>
              <a:ext cx="1085850" cy="9573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858000" y="4191000"/>
              <a:ext cx="838200" cy="762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Минус 32"/>
            <p:cNvSpPr/>
            <p:nvPr/>
          </p:nvSpPr>
          <p:spPr>
            <a:xfrm>
              <a:off x="7010400" y="44958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Минус 33"/>
            <p:cNvSpPr/>
            <p:nvPr/>
          </p:nvSpPr>
          <p:spPr>
            <a:xfrm>
              <a:off x="7391400" y="44958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уга 34"/>
            <p:cNvSpPr/>
            <p:nvPr/>
          </p:nvSpPr>
          <p:spPr>
            <a:xfrm rot="10443636">
              <a:off x="7166134" y="4743992"/>
              <a:ext cx="382218" cy="68146"/>
            </a:xfrm>
            <a:prstGeom prst="arc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-2209800" y="2895600"/>
            <a:ext cx="990600" cy="1981200"/>
            <a:chOff x="1600200" y="4572000"/>
            <a:chExt cx="762000" cy="1600200"/>
          </a:xfrm>
        </p:grpSpPr>
        <p:sp>
          <p:nvSpPr>
            <p:cNvPr id="37" name="Улыбающееся лицо 36"/>
            <p:cNvSpPr/>
            <p:nvPr/>
          </p:nvSpPr>
          <p:spPr>
            <a:xfrm>
              <a:off x="1600200" y="4572000"/>
              <a:ext cx="762000" cy="685800"/>
            </a:xfrm>
            <a:prstGeom prst="smileyFace">
              <a:avLst>
                <a:gd name="adj" fmla="val 1696"/>
              </a:avLst>
            </a:prstGeom>
            <a:solidFill>
              <a:srgbClr val="FFFF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flipV="1">
              <a:off x="1905000" y="5105400"/>
              <a:ext cx="76200" cy="45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Равнобедренный треугольник 38"/>
            <p:cNvSpPr/>
            <p:nvPr/>
          </p:nvSpPr>
          <p:spPr>
            <a:xfrm flipH="1" flipV="1">
              <a:off x="1981200" y="5105400"/>
              <a:ext cx="76200" cy="76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1905000" y="5257800"/>
              <a:ext cx="228600" cy="914400"/>
            </a:xfrm>
            <a:prstGeom prst="hexagon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83 0.15 C 0.35677 0.15301 0.36719 0.15486 0.37847 0.15625 C 0.39184 0.16042 0.40486 0.16598 0.4184 0.16898 C 0.42292 0.17292 0.42726 0.17408 0.43229 0.17686 C 0.44236 0.18264 0.45122 0.18843 0.46233 0.19121 C 0.46892 0.19537 0.47656 0.2 0.48368 0.20232 C 0.50139 0.21389 0.52118 0.22292 0.53993 0.23241 C 0.55 0.23773 0.55903 0.24561 0.56997 0.24838 C 0.58819 0.25949 0.60486 0.2625 0.62517 0.26574 C 0.63785 0.26991 0.62292 0.26551 0.65017 0.26898 C 0.66042 0.27037 0.66944 0.27269 0.68003 0.27361 C 0.70781 0.28056 0.73698 0.28311 0.76545 0.28473 C 0.79913 0.2838 0.83299 0.28311 0.86667 0.28172 C 0.89583 0.28056 0.92431 0.27014 0.95313 0.26736 C 0.9875 0.25533 0.9441 0.26922 0.98455 0.26111 C 0.99583 0.2588 1.00556 0.25463 1.01701 0.25301 C 1.02326 0.25 1.02934 0.24954 1.03576 0.24676 C 1.06198 0.25533 1.03785 0.25162 1.09583 0.25 C 1.10573 0.24676 1.1158 0.24398 1.12587 0.2419 C 1.13125 0.24074 1.13681 0.23982 1.14219 0.23889 C 1.14514 0.23843 1.15104 0.23727 1.15104 0.2375 C 1.16528 0.23102 1.15035 0.23704 1.18715 0.23403 C 1.19878 0.23311 1.21059 0.22662 1.22222 0.22454 C 1.23281 0.22014 1.24115 0.2169 1.25243 0.21505 C 1.25816 0.2125 1.25486 0.21343 1.2625 0.21343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6 0.1375 C 0.31788 0.13704 0.32378 0.13519 0.32552 0.13403 C 0.3375 0.12477 0.32864 0.12871 0.33698 0.12547 C 0.39461 0.12685 0.38889 0.12222 0.42309 0.13403 C 0.42899 0.14051 0.43316 0.14097 0.43958 0.14584 C 0.45104 0.15533 0.46198 0.16597 0.47378 0.17454 C 0.48975 0.18658 0.50694 0.19722 0.52205 0.21204 C 0.53784 0.22778 0.55364 0.24352 0.57031 0.25787 C 0.57083 0.25834 0.57795 0.26713 0.58021 0.26829 C 0.59253 0.2757 0.60764 0.28287 0.62083 0.28519 C 0.62621 0.28773 0.63177 0.28843 0.63732 0.29051 C 0.68177 0.28866 0.72604 0.2875 0.77048 0.28519 C 0.80521 0.28357 0.84097 0.27269 0.87569 0.26829 C 0.90139 0.25672 0.92864 0.25093 0.95434 0.23935 C 0.98455 0.2257 1.01771 0.21597 1.04948 0.21204 C 1.07378 0.20139 1.1 0.19121 1.12552 0.18658 C 1.14913 0.18241 1.17291 0.18033 1.19652 0.17315 C 1.20902 0.16922 1.21892 0.16366 1.23194 0.16134 C 1.23455 0.16088 1.23836 0.1625 1.23958 0.15949 C 1.24166 0.15394 1.23958 0.14699 1.23958 0.14074 " pathEditMode="relative" rAng="0" ptsTypes="fffffffffffffffffff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0556 C 0.43056 0.10695 0.43941 0.10996 0.44913 0.11204 C 0.45347 0.11505 0.45694 0.11875 0.46163 0.12037 C 0.46632 0.12709 0.47222 0.13195 0.47639 0.13912 C 0.48715 0.15811 0.47344 0.13866 0.48368 0.15255 C 0.48715 0.16598 0.49306 0.17801 0.49722 0.19121 C 0.50365 0.21111 0.50781 0.23542 0.52205 0.24861 C 0.52691 0.25741 0.53368 0.26297 0.54167 0.26528 C 0.54774 0.27084 0.5526 0.27084 0.56007 0.27199 C 0.57639 0.28033 0.59358 0.28102 0.61059 0.28218 C 0.63003 0.28658 0.64931 0.29144 0.66875 0.29561 C 0.67483 0.29699 0.6809 0.29792 0.68715 0.29885 C 0.69028 0.29931 0.69705 0.30047 0.69705 0.30093 C 0.71146 0.29931 0.72569 0.29908 0.7401 0.29723 C 0.76372 0.29398 0.78767 0.28102 0.81042 0.27361 C 0.86927 0.25463 0.92622 0.22917 0.98698 0.22153 C 1.01788 0.21065 1.05035 0.21065 1.08177 0.20278 C 1.10868 0.1963 1.13594 0.19005 1.16319 0.18611 C 1.18611 0.17801 1.17604 0.18033 1.19288 0.17778 C 1.20747 0.17176 1.22205 0.16968 1.23715 0.1676 C 1.25851 0.15973 1.28316 0.15672 1.30503 0.1544 C 1.3125 0.15162 1.31111 0.1507 1.31111 0.14074 " pathEditMode="relative" rAng="0" ptsTypes="fffffffffffffffffffff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83 3.33333E-6 C 0.4849 0.01319 0.47153 0.00185 0.5125 0.00486 C 0.52205 0.00555 0.52899 0.01227 0.5375 0.01597 C 0.54392 0.02222 0.54878 0.03055 0.55521 0.03657 C 0.55903 0.04421 0.56233 0.04907 0.56476 0.05717 C 0.56563 0.06018 0.56719 0.06666 0.56719 0.06689 C 0.56632 0.09583 0.5566 0.14444 0.58507 0.15393 C 0.59063 0.15902 0.58715 0.15648 0.59583 0.16041 C 0.60208 0.16319 0.60747 0.16967 0.61354 0.17314 C 0.62448 0.17916 0.63056 0.18125 0.64219 0.18264 C 0.75347 0.17986 0.68125 0.19444 0.71719 0.17453 C 0.71875 0.17361 0.72031 0.17361 0.72188 0.17314 C 0.72743 0.16944 0.73333 0.16666 0.73854 0.16203 C 0.74236 0.15856 0.74479 0.15439 0.74931 0.15231 C 0.75833 0.13495 0.76927 0.13102 0.78385 0.12708 C 0.79462 0.11967 0.80781 0.11828 0.81962 0.11435 C 0.82986 0.11481 0.84028 0.11504 0.85052 0.11597 C 0.85174 0.1162 0.8533 0.11643 0.85417 0.11759 C 0.85729 0.12176 0.85799 0.13171 0.86007 0.13657 C 0.86181 0.14051 0.86597 0.14768 0.86597 0.14791 C 0.86806 0.15532 0.87188 0.15879 0.87552 0.16504 C 0.87813 0.16944 0.88021 0.17453 0.88264 0.17939 C 0.88368 0.18148 0.88976 0.18472 0.89097 0.18564 C 0.8934 0.18773 0.89566 0.19004 0.89809 0.19213 C 0.90469 0.19814 0.91389 0.19884 0.92083 0.20486 C 0.93698 0.20277 0.95052 0.20139 0.96597 0.19676 C 0.99271 0.17893 1.02083 0.16134 1.04931 0.1493 C 1.05486 0.14398 1.06233 0.13402 1.0684 0.13009 C 1.08628 0.11852 1.10521 0.11203 1.12431 0.10486 C 1.1316 0.10208 1.13837 0.09838 1.14583 0.09676 C 1.15694 0.08703 1.1724 0.0868 1.18507 0.08564 C 1.21163 0.07731 1.23924 0.08148 1.26597 0.08727 C 1.27066 0.08819 1.27552 0.08935 1.28021 0.09051 C 1.28177 0.09097 1.28472 0.09004 1.28507 0.09213 C 1.28663 0.10463 1.28507 0.11736 1.28507 0.13009 " pathEditMode="relative" rAng="0" ptsTypes="ffffffffffffffffffffffffffffffffffA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733800" y="838200"/>
            <a:ext cx="3124200" cy="4343400"/>
            <a:chOff x="2437669" y="1316620"/>
            <a:chExt cx="3124200" cy="4322180"/>
          </a:xfrm>
        </p:grpSpPr>
        <p:sp>
          <p:nvSpPr>
            <p:cNvPr id="8" name="Капля 7"/>
            <p:cNvSpPr/>
            <p:nvPr/>
          </p:nvSpPr>
          <p:spPr>
            <a:xfrm rot="18989526">
              <a:off x="2437669" y="1316620"/>
              <a:ext cx="3124200" cy="3236842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2743200" y="4343400"/>
              <a:ext cx="2667000" cy="1295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3352800" y="1752600"/>
              <a:ext cx="1371600" cy="1066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3429000"/>
              <a:ext cx="1905000" cy="36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      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Блок-схема: ссылка на другую страницу 11"/>
          <p:cNvSpPr/>
          <p:nvPr/>
        </p:nvSpPr>
        <p:spPr>
          <a:xfrm>
            <a:off x="5105400" y="3962400"/>
            <a:ext cx="609600" cy="2209800"/>
          </a:xfrm>
          <a:prstGeom prst="flowChartOffpage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800600" y="2971800"/>
            <a:ext cx="1066800" cy="990600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-1828800" y="7010400"/>
            <a:ext cx="1447800" cy="2514600"/>
            <a:chOff x="6629400" y="4038600"/>
            <a:chExt cx="1447800" cy="2667000"/>
          </a:xfrm>
        </p:grpSpPr>
        <p:sp>
          <p:nvSpPr>
            <p:cNvPr id="15" name="Равно 14"/>
            <p:cNvSpPr/>
            <p:nvPr/>
          </p:nvSpPr>
          <p:spPr>
            <a:xfrm rot="5400000">
              <a:off x="6836410" y="5971540"/>
              <a:ext cx="889000" cy="57912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Круглая лента лицом вниз 15"/>
            <p:cNvSpPr/>
            <p:nvPr/>
          </p:nvSpPr>
          <p:spPr>
            <a:xfrm>
              <a:off x="6629400" y="4927600"/>
              <a:ext cx="1447800" cy="683846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74180" y="5748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Правильный пятиугольник 17"/>
            <p:cNvSpPr/>
            <p:nvPr/>
          </p:nvSpPr>
          <p:spPr>
            <a:xfrm>
              <a:off x="6918960" y="4859215"/>
              <a:ext cx="796290" cy="1094154"/>
            </a:xfrm>
            <a:prstGeom prst="pent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Выгнутая влево стрелка 18"/>
            <p:cNvSpPr/>
            <p:nvPr/>
          </p:nvSpPr>
          <p:spPr>
            <a:xfrm>
              <a:off x="6629400" y="5132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Выгнутая вправо стрелка 19"/>
            <p:cNvSpPr/>
            <p:nvPr/>
          </p:nvSpPr>
          <p:spPr>
            <a:xfrm>
              <a:off x="7570470" y="5132754"/>
              <a:ext cx="434340" cy="615462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705600" y="4038600"/>
              <a:ext cx="1085850" cy="9573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858000" y="4191000"/>
              <a:ext cx="838200" cy="762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инус 22"/>
            <p:cNvSpPr/>
            <p:nvPr/>
          </p:nvSpPr>
          <p:spPr>
            <a:xfrm>
              <a:off x="7010400" y="44958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Минус 23"/>
            <p:cNvSpPr/>
            <p:nvPr/>
          </p:nvSpPr>
          <p:spPr>
            <a:xfrm>
              <a:off x="7391400" y="44958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уга 24"/>
            <p:cNvSpPr/>
            <p:nvPr/>
          </p:nvSpPr>
          <p:spPr>
            <a:xfrm rot="10443636">
              <a:off x="7166134" y="4743992"/>
              <a:ext cx="382218" cy="68146"/>
            </a:xfrm>
            <a:prstGeom prst="arc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-2286000" y="5257800"/>
            <a:ext cx="1524000" cy="2438400"/>
            <a:chOff x="1371600" y="2057400"/>
            <a:chExt cx="1447800" cy="2743200"/>
          </a:xfrm>
        </p:grpSpPr>
        <p:sp>
          <p:nvSpPr>
            <p:cNvPr id="27" name="Облако 26"/>
            <p:cNvSpPr/>
            <p:nvPr/>
          </p:nvSpPr>
          <p:spPr>
            <a:xfrm>
              <a:off x="1600200" y="2133600"/>
              <a:ext cx="914400" cy="6096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 27"/>
            <p:cNvSpPr/>
            <p:nvPr/>
          </p:nvSpPr>
          <p:spPr>
            <a:xfrm rot="5400000">
              <a:off x="1578610" y="4066540"/>
              <a:ext cx="889000" cy="579120"/>
            </a:xfrm>
            <a:prstGeom prst="mathEqua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Круглая лента лицом вниз 28"/>
            <p:cNvSpPr/>
            <p:nvPr/>
          </p:nvSpPr>
          <p:spPr>
            <a:xfrm>
              <a:off x="1371600" y="3022600"/>
              <a:ext cx="1447800" cy="683846"/>
            </a:xfrm>
            <a:prstGeom prst="ellipseRibb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16380" y="3843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Правильный пятиугольник 30"/>
            <p:cNvSpPr/>
            <p:nvPr/>
          </p:nvSpPr>
          <p:spPr>
            <a:xfrm>
              <a:off x="1661160" y="2954215"/>
              <a:ext cx="796290" cy="1094154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Улыбающееся лицо 31"/>
            <p:cNvSpPr/>
            <p:nvPr/>
          </p:nvSpPr>
          <p:spPr>
            <a:xfrm>
              <a:off x="1661160" y="2270369"/>
              <a:ext cx="796290" cy="752231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Выгнутая влево стрелка 32"/>
            <p:cNvSpPr/>
            <p:nvPr/>
          </p:nvSpPr>
          <p:spPr>
            <a:xfrm>
              <a:off x="1371600" y="3227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Выгнутая вправо стрелка 33"/>
            <p:cNvSpPr/>
            <p:nvPr/>
          </p:nvSpPr>
          <p:spPr>
            <a:xfrm>
              <a:off x="2312670" y="3227754"/>
              <a:ext cx="434340" cy="615462"/>
            </a:xfrm>
            <a:prstGeom prst="curved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1524000" y="2057400"/>
              <a:ext cx="1143000" cy="10335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блако 35"/>
            <p:cNvSpPr/>
            <p:nvPr/>
          </p:nvSpPr>
          <p:spPr>
            <a:xfrm rot="5195596">
              <a:off x="2148073" y="2296151"/>
              <a:ext cx="503449" cy="35069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блако 36"/>
            <p:cNvSpPr/>
            <p:nvPr/>
          </p:nvSpPr>
          <p:spPr>
            <a:xfrm rot="10800000">
              <a:off x="1752600" y="2057400"/>
              <a:ext cx="593262" cy="3810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блако 37"/>
            <p:cNvSpPr/>
            <p:nvPr/>
          </p:nvSpPr>
          <p:spPr>
            <a:xfrm rot="6267450">
              <a:off x="1413420" y="2344721"/>
              <a:ext cx="559723" cy="36270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-1600200" y="5524500"/>
            <a:ext cx="1600200" cy="2667000"/>
            <a:chOff x="1219200" y="3352800"/>
            <a:chExt cx="1524000" cy="2971800"/>
          </a:xfrm>
        </p:grpSpPr>
        <p:sp>
          <p:nvSpPr>
            <p:cNvPr id="40" name="Равно 39"/>
            <p:cNvSpPr/>
            <p:nvPr/>
          </p:nvSpPr>
          <p:spPr>
            <a:xfrm rot="5400000">
              <a:off x="1409700" y="5524500"/>
              <a:ext cx="990600" cy="60960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руглая лента лицом вниз 40"/>
            <p:cNvSpPr/>
            <p:nvPr/>
          </p:nvSpPr>
          <p:spPr>
            <a:xfrm>
              <a:off x="1219200" y="4343400"/>
              <a:ext cx="1524000" cy="762000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71600" y="52578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3" name="Правильный пятиугольник 42"/>
            <p:cNvSpPr/>
            <p:nvPr/>
          </p:nvSpPr>
          <p:spPr>
            <a:xfrm>
              <a:off x="1509486" y="4229100"/>
              <a:ext cx="838200" cy="1219200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Улыбающееся лицо 43"/>
            <p:cNvSpPr/>
            <p:nvPr/>
          </p:nvSpPr>
          <p:spPr>
            <a:xfrm>
              <a:off x="1524000" y="3505200"/>
              <a:ext cx="838200" cy="838200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Выгнутая влево стрелка 44"/>
            <p:cNvSpPr/>
            <p:nvPr/>
          </p:nvSpPr>
          <p:spPr>
            <a:xfrm>
              <a:off x="1219200" y="4572000"/>
              <a:ext cx="381000" cy="685800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Выгнутая вправо стрелка 45"/>
            <p:cNvSpPr/>
            <p:nvPr/>
          </p:nvSpPr>
          <p:spPr>
            <a:xfrm>
              <a:off x="2209800" y="4572000"/>
              <a:ext cx="457200" cy="685800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1371600" y="3352800"/>
              <a:ext cx="1143000" cy="1066800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-685800" y="6858000"/>
            <a:ext cx="990600" cy="1981200"/>
            <a:chOff x="1600200" y="4572000"/>
            <a:chExt cx="762000" cy="1600200"/>
          </a:xfrm>
        </p:grpSpPr>
        <p:sp>
          <p:nvSpPr>
            <p:cNvPr id="3" name="Улыбающееся лицо 2"/>
            <p:cNvSpPr/>
            <p:nvPr/>
          </p:nvSpPr>
          <p:spPr>
            <a:xfrm>
              <a:off x="1600200" y="4572000"/>
              <a:ext cx="762000" cy="685800"/>
            </a:xfrm>
            <a:prstGeom prst="smileyFace">
              <a:avLst>
                <a:gd name="adj" fmla="val 1696"/>
              </a:avLst>
            </a:prstGeom>
            <a:solidFill>
              <a:srgbClr val="FFFF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flipV="1">
              <a:off x="1905000" y="5105400"/>
              <a:ext cx="76200" cy="45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 flipH="1" flipV="1">
              <a:off x="1981200" y="5105400"/>
              <a:ext cx="76200" cy="76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Шестиугольник 5"/>
            <p:cNvSpPr/>
            <p:nvPr/>
          </p:nvSpPr>
          <p:spPr>
            <a:xfrm>
              <a:off x="1905000" y="5257800"/>
              <a:ext cx="228600" cy="914400"/>
            </a:xfrm>
            <a:prstGeom prst="hexagon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03333 C 0.10174 0.01435 0.11042 -0.00532 0.12205 -0.02222 C 0.12813 -0.03102 0.13524 -0.03866 0.14115 -0.04769 C 0.14392 -0.05185 0.14635 -0.05671 0.14948 -0.06042 C 0.16372 -0.07685 0.18021 -0.08981 0.19583 -0.10324 C 0.21024 -0.11574 0.22257 -0.1294 0.23993 -0.13333 C 0.25747 -0.13287 0.29844 -0.13333 0.32326 -0.13009 C 0.34566 -0.12708 0.36753 -0.11921 0.38993 -0.11597 C 0.39861 -0.11181 0.40747 -0.10903 0.41615 -0.10486 C 0.43715 -0.09491 0.41267 -0.10926 0.42795 -0.10162 C 0.44045 -0.09537 0.45278 -0.09236 0.46615 -0.09051 C 0.51771 -0.09097 0.56927 -0.09097 0.62083 -0.09213 C 0.63125 -0.09236 0.64323 -0.09676 0.65174 -0.10486 C 0.6526 -0.10648 0.6533 -0.1081 0.65417 -0.10949 C 0.65556 -0.11181 0.65747 -0.11366 0.65885 -0.11597 C 0.66094 -0.11968 0.66493 -0.1331 0.66615 -0.13819 C 0.67743 -0.2412 0.66962 -0.24676 0.66962 -0.42847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32 0.05232 C 0.17431 0.03473 0.17605 0.01737 0.18802 0.00625 C 0.19358 -0.01481 0.21285 -0.02893 0.22622 -0.03958 C 0.25191 -0.06018 0.2757 -0.07476 0.30591 -0.07939 C 0.35886 -0.09699 0.46875 -0.08101 0.47969 -0.08101 C 0.48698 -0.07453 0.48403 -0.07592 0.49879 -0.07615 C 0.53368 -0.07662 0.56875 -0.07824 0.60365 -0.07939 C 0.63559 -0.08425 0.66667 -0.0905 0.69879 -0.09375 C 0.71771 -0.09814 0.7375 -0.10115 0.75591 -0.10949 C 0.75973 -0.11134 0.76302 -0.11504 0.76667 -0.11736 C 0.7724 -0.1405 0.76736 -0.18773 0.76077 -0.21435 C 0.75886 -0.23101 0.75799 -0.24976 0.75243 -0.26504 C 0.75209 -0.26828 0.75174 -0.27152 0.75122 -0.27453 C 0.75052 -0.27777 0.74931 -0.28078 0.74879 -0.28402 C 0.74618 -0.30115 0.74532 -0.31921 0.74289 -0.33657 C 0.7441 -0.39444 0.73316 -0.38125 0.74532 -0.39513 " pathEditMode="relative" ptsTypes="fffffffffffffff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61 -0.20556 C 0.14705 -0.21528 0.14548 -0.22616 0.14826 -0.23565 C 0.14965 -0.24051 0.15382 -0.24306 0.15659 -0.24676 C 0.16146 -0.25325 0.17448 -0.26991 0.18159 -0.27223 C 0.18611 -0.27848 0.19062 -0.28287 0.19705 -0.28496 C 0.20139 -0.28889 0.20555 -0.2882 0.21007 -0.29121 C 0.2283 -0.30371 0.24982 -0.30602 0.26961 -0.31181 C 0.33975 -0.31065 0.40902 -0.30672 0.47916 -0.30556 C 0.50399 -0.29815 0.53507 -0.29653 0.56128 -0.29445 C 0.57916 -0.29144 0.59705 -0.29167 0.61493 -0.28959 C 0.64027 -0.29005 0.6658 -0.28982 0.69114 -0.29121 C 0.69687 -0.29144 0.70781 -0.29769 0.70781 -0.29769 C 0.71198 -0.30139 0.71336 -0.30417 0.71493 -0.31042 C 0.71527 -0.39977 0.71545 -0.48912 0.71614 -0.57848 C 0.71614 -0.58889 0.72083 -0.59815 0.72083 -0.6088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8 -0.15069 C 0.03472 -0.15949 0.0375 -0.16828 0.04218 -0.17453 C 0.04375 -0.18055 0.05416 -0.20509 0.05885 -0.20949 C 0.06753 -0.22685 0.08281 -0.23588 0.09583 -0.24606 C 0.11076 -0.25763 0.12725 -0.2618 0.1434 -0.2699 C 0.16198 -0.27893 0.17986 -0.28518 0.19948 -0.28726 C 0.21892 -0.2868 0.23836 -0.28657 0.25781 -0.28564 C 0.28316 -0.28449 0.31371 -0.27685 0.33871 -0.2699 C 0.34479 -0.26828 0.35034 -0.26458 0.35659 -0.26342 C 0.38906 -0.25787 0.42152 -0.25023 0.45416 -0.24768 C 0.50989 -0.24861 0.52777 -0.24606 0.5684 -0.25393 C 0.57864 -0.26319 0.59027 -0.26828 0.60052 -0.27777 C 0.60364 -0.28564 0.60382 -0.29328 0.60538 -0.30162 C 0.60798 -0.31481 0.60989 -0.328 0.6125 -0.3412 C 0.60798 -0.46666 0.61215 -0.37453 0.60885 -0.42546 C 0.60798 -0.4375 0.60659 -0.4618 0.60659 -0.4618 C 0.60642 -0.47245 0.60937 -0.52638 0.60295 -0.55069 C 0.60156 -0.56157 0.60295 -0.55763 0.60052 -0.56342 " pathEditMode="relative" ptsTypes="fffffffffffffffffA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2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0416 -0.79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с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33" t="14222" r="21334" b="12889"/>
          <a:stretch>
            <a:fillRect/>
          </a:stretch>
        </p:blipFill>
        <p:spPr>
          <a:xfrm>
            <a:off x="2895600" y="2133600"/>
            <a:ext cx="3505200" cy="3124200"/>
          </a:xfrm>
          <a:prstGeom prst="rect">
            <a:avLst/>
          </a:prstGeom>
        </p:spPr>
      </p:pic>
      <p:pic>
        <p:nvPicPr>
          <p:cNvPr id="3" name="Рисунок 2" descr="солнце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3" t="7333" r="23333" b="5556"/>
          <a:stretch>
            <a:fillRect/>
          </a:stretch>
        </p:blipFill>
        <p:spPr>
          <a:xfrm>
            <a:off x="-2819400" y="0"/>
            <a:ext cx="4572000" cy="519193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 rot="14615007">
            <a:off x="4301369" y="1532152"/>
            <a:ext cx="2819400" cy="3695699"/>
            <a:chOff x="2437669" y="1316620"/>
            <a:chExt cx="3124200" cy="4322180"/>
          </a:xfrm>
        </p:grpSpPr>
        <p:sp>
          <p:nvSpPr>
            <p:cNvPr id="5" name="Капля 4"/>
            <p:cNvSpPr/>
            <p:nvPr/>
          </p:nvSpPr>
          <p:spPr>
            <a:xfrm rot="18989526">
              <a:off x="2437669" y="1316620"/>
              <a:ext cx="3124200" cy="3236842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2743200" y="4343400"/>
              <a:ext cx="2667000" cy="1295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3352800" y="1752600"/>
              <a:ext cx="1371600" cy="1066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34290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     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</a:rPr>
                <a:t>наука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67 0.15162 C -0.11892 0.15741 -0.125 0.16158 -0.13194 0.16598 C -0.13854 0.18079 -0.12882 0.16019 -0.13767 0.17547 C -0.14548 0.18866 -0.13889 0.18172 -0.146 0.1882 C -0.15156 0.19931 -0.14843 0.19561 -0.15434 0.20093 C -0.16701 0.22454 -0.17639 0.25533 -0.18177 0.28357 C -0.18472 0.29815 -0.1934 0.31227 -0.19965 0.32477 C -0.20347 0.33218 -0.20989 0.33449 -0.2151 0.33912 C -0.22482 0.34746 -0.23402 0.35533 -0.24618 0.35649 C -0.25712 0.35741 -0.26823 0.35787 -0.27934 0.35811 C -0.34514 0.35903 -0.41111 0.35926 -0.47691 0.35973 C -0.49114 0.36459 -0.46892 0.35741 -0.4901 0.36274 C -0.49357 0.36366 -0.49496 0.36598 -0.49843 0.3676 C -0.50503 0.37084 -0.5118 0.37408 -0.51857 0.37709 C -0.52639 0.38496 -0.53524 0.38866 -0.54357 0.39468 C -0.56059 0.40718 -0.57812 0.42662 -0.59132 0.44537 C -0.6217 0.48797 -0.64514 0.5382 -0.66979 0.58658 C -0.68455 0.61528 -0.69809 0.64514 -0.71267 0.67385 C -0.72118 0.69074 -0.7158 0.67662 -0.72569 0.69306 C -0.73385 0.70649 -0.74687 0.74237 -0.75798 0.75162 C -0.75989 0.76065 -0.7618 0.75996 -0.76632 0.76598 " pathEditMode="relative" rAng="0" ptsTypes="fffffffffffffff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16200000">
            <a:off x="10420350" y="1771651"/>
            <a:ext cx="2819400" cy="3695699"/>
            <a:chOff x="2437669" y="1316620"/>
            <a:chExt cx="3124200" cy="4322180"/>
          </a:xfrm>
        </p:grpSpPr>
        <p:sp>
          <p:nvSpPr>
            <p:cNvPr id="3" name="Капля 2"/>
            <p:cNvSpPr/>
            <p:nvPr/>
          </p:nvSpPr>
          <p:spPr>
            <a:xfrm rot="18989526">
              <a:off x="2437669" y="1316620"/>
              <a:ext cx="3124200" cy="3236842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2743200" y="4343400"/>
              <a:ext cx="2667000" cy="1295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3352800" y="1752600"/>
              <a:ext cx="1371600" cy="1066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34290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     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</a:rPr>
                <a:t>наука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32 -0.00556 C -0.27101 -0.00672 -0.27708 -0.00996 -0.28177 -0.01042 C -0.29722 -0.01181 -0.3283 -0.01343 -0.3283 -0.01343 C -0.34132 -0.02246 -0.35816 -0.02107 -0.3724 -0.02292 C -0.38281 -0.02639 -0.39271 -0.0294 -0.4033 -0.03102 C -0.41997 -0.03681 -0.4375 -0.0382 -0.45451 -0.04213 C -0.48698 -0.04167 -0.51962 -0.04144 -0.55208 -0.04051 C -0.57517 -0.03982 -0.59809 -0.03403 -0.62118 -0.03264 C -0.63299 -0.03079 -0.64375 -0.02894 -0.65573 -0.02778 C -0.71719 -0.00648 -0.86719 -0.02292 -0.87118 -0.02292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14615007">
            <a:off x="5977770" y="1227351"/>
            <a:ext cx="2819400" cy="3695699"/>
            <a:chOff x="2437669" y="1316620"/>
            <a:chExt cx="3124200" cy="4322180"/>
          </a:xfrm>
        </p:grpSpPr>
        <p:sp>
          <p:nvSpPr>
            <p:cNvPr id="3" name="Капля 2"/>
            <p:cNvSpPr/>
            <p:nvPr/>
          </p:nvSpPr>
          <p:spPr>
            <a:xfrm rot="18989526">
              <a:off x="2437669" y="1316620"/>
              <a:ext cx="3124200" cy="3236842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2743200" y="4343400"/>
              <a:ext cx="2667000" cy="1295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3352800" y="1752600"/>
              <a:ext cx="1371600" cy="1066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34290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     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</a:rPr>
                <a:t>наука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1 0.05162 C -0.15278 0.0956 -0.14132 0.05185 -0.15122 0.07755 C -0.15417 0.08495 -0.15521 0.0963 -0.15834 0.10347 C -0.16598 0.12106 -0.17309 0.13819 -0.18299 0.14375 C -0.1915 0.15903 -0.19914 0.16227 -0.20868 0.16968 C -0.21823 0.18518 -0.23664 0.18588 -0.24775 0.18866 C -0.2573 0.19444 -0.26684 0.19329 -0.27639 0.19931 C -0.30348 0.21713 -0.33021 0.22153 -0.35816 0.2294 C -0.42327 0.22222 -0.43941 0.22292 -0.48611 0.20301 C -0.52292 0.16852 -0.55973 0.14815 -0.59844 0.13681 C -0.68976 0.13889 -0.78108 0.13935 -0.8724 0.14375 C -0.90191 0.14514 -0.9316 0.15995 -0.96146 0.16273 C -0.99341 0.17662 -1.02535 0.17708 -1.05799 0.17708 " pathEditMode="relative" rAng="0" ptsTypes="ffffffffffff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ета земля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66" t="7334" r="20667" b="23333"/>
          <a:stretch>
            <a:fillRect/>
          </a:stretch>
        </p:blipFill>
        <p:spPr>
          <a:xfrm>
            <a:off x="304800" y="762000"/>
            <a:ext cx="4724400" cy="41875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15361510">
            <a:off x="11587251" y="-557505"/>
            <a:ext cx="2580643" cy="3283516"/>
            <a:chOff x="2407537" y="1312255"/>
            <a:chExt cx="3124200" cy="4326545"/>
          </a:xfrm>
        </p:grpSpPr>
        <p:sp>
          <p:nvSpPr>
            <p:cNvPr id="4" name="Капля 3"/>
            <p:cNvSpPr/>
            <p:nvPr/>
          </p:nvSpPr>
          <p:spPr>
            <a:xfrm rot="18989526">
              <a:off x="2407537" y="1312255"/>
              <a:ext cx="3124200" cy="3236842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2743200" y="4343400"/>
              <a:ext cx="2667000" cy="1295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3352800" y="1752600"/>
              <a:ext cx="1371600" cy="1066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1" y="3429000"/>
              <a:ext cx="1905000" cy="127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     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</a:rPr>
                <a:t>наука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Полилиния 7"/>
          <p:cNvSpPr/>
          <p:nvPr/>
        </p:nvSpPr>
        <p:spPr>
          <a:xfrm>
            <a:off x="1676400" y="4343400"/>
            <a:ext cx="2133600" cy="593200"/>
          </a:xfrm>
          <a:custGeom>
            <a:avLst/>
            <a:gdLst>
              <a:gd name="connsiteX0" fmla="*/ 3629 w 1944276"/>
              <a:gd name="connsiteY0" fmla="*/ 337457 h 593200"/>
              <a:gd name="connsiteX1" fmla="*/ 47172 w 1944276"/>
              <a:gd name="connsiteY1" fmla="*/ 326571 h 593200"/>
              <a:gd name="connsiteX2" fmla="*/ 79829 w 1944276"/>
              <a:gd name="connsiteY2" fmla="*/ 304800 h 593200"/>
              <a:gd name="connsiteX3" fmla="*/ 112486 w 1944276"/>
              <a:gd name="connsiteY3" fmla="*/ 293914 h 593200"/>
              <a:gd name="connsiteX4" fmla="*/ 166915 w 1944276"/>
              <a:gd name="connsiteY4" fmla="*/ 261257 h 593200"/>
              <a:gd name="connsiteX5" fmla="*/ 210458 w 1944276"/>
              <a:gd name="connsiteY5" fmla="*/ 217714 h 593200"/>
              <a:gd name="connsiteX6" fmla="*/ 264886 w 1944276"/>
              <a:gd name="connsiteY6" fmla="*/ 174171 h 593200"/>
              <a:gd name="connsiteX7" fmla="*/ 297543 w 1944276"/>
              <a:gd name="connsiteY7" fmla="*/ 152400 h 593200"/>
              <a:gd name="connsiteX8" fmla="*/ 319315 w 1944276"/>
              <a:gd name="connsiteY8" fmla="*/ 130628 h 593200"/>
              <a:gd name="connsiteX9" fmla="*/ 417286 w 1944276"/>
              <a:gd name="connsiteY9" fmla="*/ 87085 h 593200"/>
              <a:gd name="connsiteX10" fmla="*/ 449943 w 1944276"/>
              <a:gd name="connsiteY10" fmla="*/ 76200 h 593200"/>
              <a:gd name="connsiteX11" fmla="*/ 1211943 w 1944276"/>
              <a:gd name="connsiteY11" fmla="*/ 76200 h 593200"/>
              <a:gd name="connsiteX12" fmla="*/ 1233715 w 1944276"/>
              <a:gd name="connsiteY12" fmla="*/ 54428 h 593200"/>
              <a:gd name="connsiteX13" fmla="*/ 1266372 w 1944276"/>
              <a:gd name="connsiteY13" fmla="*/ 43543 h 593200"/>
              <a:gd name="connsiteX14" fmla="*/ 1288143 w 1944276"/>
              <a:gd name="connsiteY14" fmla="*/ 21771 h 593200"/>
              <a:gd name="connsiteX15" fmla="*/ 1353458 w 1944276"/>
              <a:gd name="connsiteY15" fmla="*/ 0 h 593200"/>
              <a:gd name="connsiteX16" fmla="*/ 1592943 w 1944276"/>
              <a:gd name="connsiteY16" fmla="*/ 10885 h 593200"/>
              <a:gd name="connsiteX17" fmla="*/ 1669143 w 1944276"/>
              <a:gd name="connsiteY17" fmla="*/ 32657 h 593200"/>
              <a:gd name="connsiteX18" fmla="*/ 1723572 w 1944276"/>
              <a:gd name="connsiteY18" fmla="*/ 43543 h 593200"/>
              <a:gd name="connsiteX19" fmla="*/ 1821543 w 1944276"/>
              <a:gd name="connsiteY19" fmla="*/ 87085 h 593200"/>
              <a:gd name="connsiteX20" fmla="*/ 1854200 w 1944276"/>
              <a:gd name="connsiteY20" fmla="*/ 97971 h 593200"/>
              <a:gd name="connsiteX21" fmla="*/ 1919515 w 1944276"/>
              <a:gd name="connsiteY21" fmla="*/ 141514 h 593200"/>
              <a:gd name="connsiteX22" fmla="*/ 1941286 w 1944276"/>
              <a:gd name="connsiteY22" fmla="*/ 174171 h 593200"/>
              <a:gd name="connsiteX23" fmla="*/ 1930400 w 1944276"/>
              <a:gd name="connsiteY23" fmla="*/ 326571 h 593200"/>
              <a:gd name="connsiteX24" fmla="*/ 1908629 w 1944276"/>
              <a:gd name="connsiteY24" fmla="*/ 348343 h 593200"/>
              <a:gd name="connsiteX25" fmla="*/ 1865086 w 1944276"/>
              <a:gd name="connsiteY25" fmla="*/ 402771 h 593200"/>
              <a:gd name="connsiteX26" fmla="*/ 1832429 w 1944276"/>
              <a:gd name="connsiteY26" fmla="*/ 413657 h 593200"/>
              <a:gd name="connsiteX27" fmla="*/ 1712686 w 1944276"/>
              <a:gd name="connsiteY27" fmla="*/ 424543 h 593200"/>
              <a:gd name="connsiteX28" fmla="*/ 1527629 w 1944276"/>
              <a:gd name="connsiteY28" fmla="*/ 446314 h 593200"/>
              <a:gd name="connsiteX29" fmla="*/ 1407886 w 1944276"/>
              <a:gd name="connsiteY29" fmla="*/ 478971 h 593200"/>
              <a:gd name="connsiteX30" fmla="*/ 1342572 w 1944276"/>
              <a:gd name="connsiteY30" fmla="*/ 500743 h 593200"/>
              <a:gd name="connsiteX31" fmla="*/ 1309915 w 1944276"/>
              <a:gd name="connsiteY31" fmla="*/ 511628 h 593200"/>
              <a:gd name="connsiteX32" fmla="*/ 1092200 w 1944276"/>
              <a:gd name="connsiteY32" fmla="*/ 522514 h 593200"/>
              <a:gd name="connsiteX33" fmla="*/ 1059543 w 1944276"/>
              <a:gd name="connsiteY33" fmla="*/ 533400 h 593200"/>
              <a:gd name="connsiteX34" fmla="*/ 417286 w 1944276"/>
              <a:gd name="connsiteY34" fmla="*/ 533400 h 593200"/>
              <a:gd name="connsiteX35" fmla="*/ 351972 w 1944276"/>
              <a:gd name="connsiteY35" fmla="*/ 500743 h 593200"/>
              <a:gd name="connsiteX36" fmla="*/ 243115 w 1944276"/>
              <a:gd name="connsiteY36" fmla="*/ 468085 h 593200"/>
              <a:gd name="connsiteX37" fmla="*/ 166915 w 1944276"/>
              <a:gd name="connsiteY37" fmla="*/ 446314 h 593200"/>
              <a:gd name="connsiteX38" fmla="*/ 90715 w 1944276"/>
              <a:gd name="connsiteY38" fmla="*/ 402771 h 593200"/>
              <a:gd name="connsiteX39" fmla="*/ 58058 w 1944276"/>
              <a:gd name="connsiteY39" fmla="*/ 391885 h 593200"/>
              <a:gd name="connsiteX40" fmla="*/ 25400 w 1944276"/>
              <a:gd name="connsiteY40" fmla="*/ 370114 h 593200"/>
              <a:gd name="connsiteX41" fmla="*/ 3629 w 1944276"/>
              <a:gd name="connsiteY41" fmla="*/ 337457 h 5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44276" h="593200">
                <a:moveTo>
                  <a:pt x="3629" y="337457"/>
                </a:moveTo>
                <a:cubicBezTo>
                  <a:pt x="7258" y="330200"/>
                  <a:pt x="33421" y="332464"/>
                  <a:pt x="47172" y="326571"/>
                </a:cubicBezTo>
                <a:cubicBezTo>
                  <a:pt x="59197" y="321417"/>
                  <a:pt x="68127" y="310651"/>
                  <a:pt x="79829" y="304800"/>
                </a:cubicBezTo>
                <a:cubicBezTo>
                  <a:pt x="90092" y="299668"/>
                  <a:pt x="101600" y="297543"/>
                  <a:pt x="112486" y="293914"/>
                </a:cubicBezTo>
                <a:cubicBezTo>
                  <a:pt x="192938" y="213466"/>
                  <a:pt x="67987" y="331920"/>
                  <a:pt x="166915" y="261257"/>
                </a:cubicBezTo>
                <a:cubicBezTo>
                  <a:pt x="183618" y="249326"/>
                  <a:pt x="193379" y="229100"/>
                  <a:pt x="210458" y="217714"/>
                </a:cubicBezTo>
                <a:cubicBezTo>
                  <a:pt x="310972" y="150705"/>
                  <a:pt x="187331" y="236216"/>
                  <a:pt x="264886" y="174171"/>
                </a:cubicBezTo>
                <a:cubicBezTo>
                  <a:pt x="275102" y="165998"/>
                  <a:pt x="287327" y="160573"/>
                  <a:pt x="297543" y="152400"/>
                </a:cubicBezTo>
                <a:cubicBezTo>
                  <a:pt x="305557" y="145989"/>
                  <a:pt x="311301" y="137039"/>
                  <a:pt x="319315" y="130628"/>
                </a:cubicBezTo>
                <a:cubicBezTo>
                  <a:pt x="356279" y="101057"/>
                  <a:pt x="365501" y="104347"/>
                  <a:pt x="417286" y="87085"/>
                </a:cubicBezTo>
                <a:lnTo>
                  <a:pt x="449943" y="76200"/>
                </a:lnTo>
                <a:cubicBezTo>
                  <a:pt x="560612" y="78505"/>
                  <a:pt x="1023991" y="99694"/>
                  <a:pt x="1211943" y="76200"/>
                </a:cubicBezTo>
                <a:cubicBezTo>
                  <a:pt x="1222127" y="74927"/>
                  <a:pt x="1224914" y="59708"/>
                  <a:pt x="1233715" y="54428"/>
                </a:cubicBezTo>
                <a:cubicBezTo>
                  <a:pt x="1243554" y="48525"/>
                  <a:pt x="1255486" y="47171"/>
                  <a:pt x="1266372" y="43543"/>
                </a:cubicBezTo>
                <a:cubicBezTo>
                  <a:pt x="1273629" y="36286"/>
                  <a:pt x="1278963" y="26361"/>
                  <a:pt x="1288143" y="21771"/>
                </a:cubicBezTo>
                <a:cubicBezTo>
                  <a:pt x="1308669" y="11508"/>
                  <a:pt x="1353458" y="0"/>
                  <a:pt x="1353458" y="0"/>
                </a:cubicBezTo>
                <a:cubicBezTo>
                  <a:pt x="1433286" y="3628"/>
                  <a:pt x="1513268" y="4756"/>
                  <a:pt x="1592943" y="10885"/>
                </a:cubicBezTo>
                <a:cubicBezTo>
                  <a:pt x="1622355" y="13147"/>
                  <a:pt x="1641668" y="25788"/>
                  <a:pt x="1669143" y="32657"/>
                </a:cubicBezTo>
                <a:cubicBezTo>
                  <a:pt x="1687093" y="37145"/>
                  <a:pt x="1705429" y="39914"/>
                  <a:pt x="1723572" y="43543"/>
                </a:cubicBezTo>
                <a:cubicBezTo>
                  <a:pt x="1775324" y="78044"/>
                  <a:pt x="1743816" y="61176"/>
                  <a:pt x="1821543" y="87085"/>
                </a:cubicBezTo>
                <a:cubicBezTo>
                  <a:pt x="1832429" y="90714"/>
                  <a:pt x="1844653" y="91606"/>
                  <a:pt x="1854200" y="97971"/>
                </a:cubicBezTo>
                <a:lnTo>
                  <a:pt x="1919515" y="141514"/>
                </a:lnTo>
                <a:cubicBezTo>
                  <a:pt x="1926772" y="152400"/>
                  <a:pt x="1940518" y="161111"/>
                  <a:pt x="1941286" y="174171"/>
                </a:cubicBezTo>
                <a:cubicBezTo>
                  <a:pt x="1944276" y="225013"/>
                  <a:pt x="1939786" y="276514"/>
                  <a:pt x="1930400" y="326571"/>
                </a:cubicBezTo>
                <a:cubicBezTo>
                  <a:pt x="1928509" y="336658"/>
                  <a:pt x="1915040" y="340329"/>
                  <a:pt x="1908629" y="348343"/>
                </a:cubicBezTo>
                <a:cubicBezTo>
                  <a:pt x="1894936" y="365460"/>
                  <a:pt x="1885307" y="390639"/>
                  <a:pt x="1865086" y="402771"/>
                </a:cubicBezTo>
                <a:cubicBezTo>
                  <a:pt x="1855247" y="408675"/>
                  <a:pt x="1843788" y="412034"/>
                  <a:pt x="1832429" y="413657"/>
                </a:cubicBezTo>
                <a:cubicBezTo>
                  <a:pt x="1792753" y="419325"/>
                  <a:pt x="1752566" y="420555"/>
                  <a:pt x="1712686" y="424543"/>
                </a:cubicBezTo>
                <a:cubicBezTo>
                  <a:pt x="1642069" y="431605"/>
                  <a:pt x="1597078" y="437633"/>
                  <a:pt x="1527629" y="446314"/>
                </a:cubicBezTo>
                <a:cubicBezTo>
                  <a:pt x="1330229" y="512113"/>
                  <a:pt x="1577159" y="432804"/>
                  <a:pt x="1407886" y="478971"/>
                </a:cubicBezTo>
                <a:cubicBezTo>
                  <a:pt x="1385746" y="485009"/>
                  <a:pt x="1364343" y="493486"/>
                  <a:pt x="1342572" y="500743"/>
                </a:cubicBezTo>
                <a:cubicBezTo>
                  <a:pt x="1331686" y="504372"/>
                  <a:pt x="1321375" y="511055"/>
                  <a:pt x="1309915" y="511628"/>
                </a:cubicBezTo>
                <a:lnTo>
                  <a:pt x="1092200" y="522514"/>
                </a:lnTo>
                <a:cubicBezTo>
                  <a:pt x="1081314" y="526143"/>
                  <a:pt x="1070576" y="530248"/>
                  <a:pt x="1059543" y="533400"/>
                </a:cubicBezTo>
                <a:cubicBezTo>
                  <a:pt x="850239" y="593200"/>
                  <a:pt x="658934" y="537793"/>
                  <a:pt x="417286" y="533400"/>
                </a:cubicBezTo>
                <a:cubicBezTo>
                  <a:pt x="298185" y="493699"/>
                  <a:pt x="478585" y="557016"/>
                  <a:pt x="351972" y="500743"/>
                </a:cubicBezTo>
                <a:cubicBezTo>
                  <a:pt x="305410" y="480048"/>
                  <a:pt x="287444" y="480750"/>
                  <a:pt x="243115" y="468085"/>
                </a:cubicBezTo>
                <a:cubicBezTo>
                  <a:pt x="133797" y="436852"/>
                  <a:pt x="303039" y="480346"/>
                  <a:pt x="166915" y="446314"/>
                </a:cubicBezTo>
                <a:cubicBezTo>
                  <a:pt x="134119" y="424450"/>
                  <a:pt x="129385" y="419344"/>
                  <a:pt x="90715" y="402771"/>
                </a:cubicBezTo>
                <a:cubicBezTo>
                  <a:pt x="80168" y="398251"/>
                  <a:pt x="68321" y="397017"/>
                  <a:pt x="58058" y="391885"/>
                </a:cubicBezTo>
                <a:cubicBezTo>
                  <a:pt x="46356" y="386034"/>
                  <a:pt x="37102" y="375965"/>
                  <a:pt x="25400" y="370114"/>
                </a:cubicBezTo>
                <a:cubicBezTo>
                  <a:pt x="1333" y="358081"/>
                  <a:pt x="0" y="344714"/>
                  <a:pt x="3629" y="33745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030186" y="1012371"/>
            <a:ext cx="936420" cy="174172"/>
          </a:xfrm>
          <a:custGeom>
            <a:avLst/>
            <a:gdLst>
              <a:gd name="connsiteX0" fmla="*/ 5443 w 936420"/>
              <a:gd name="connsiteY0" fmla="*/ 76200 h 174172"/>
              <a:gd name="connsiteX1" fmla="*/ 16328 w 936420"/>
              <a:gd name="connsiteY1" fmla="*/ 130629 h 174172"/>
              <a:gd name="connsiteX2" fmla="*/ 27214 w 936420"/>
              <a:gd name="connsiteY2" fmla="*/ 163286 h 174172"/>
              <a:gd name="connsiteX3" fmla="*/ 59871 w 936420"/>
              <a:gd name="connsiteY3" fmla="*/ 174172 h 174172"/>
              <a:gd name="connsiteX4" fmla="*/ 332014 w 936420"/>
              <a:gd name="connsiteY4" fmla="*/ 163286 h 174172"/>
              <a:gd name="connsiteX5" fmla="*/ 364671 w 936420"/>
              <a:gd name="connsiteY5" fmla="*/ 152400 h 174172"/>
              <a:gd name="connsiteX6" fmla="*/ 898071 w 936420"/>
              <a:gd name="connsiteY6" fmla="*/ 141515 h 174172"/>
              <a:gd name="connsiteX7" fmla="*/ 919843 w 936420"/>
              <a:gd name="connsiteY7" fmla="*/ 119743 h 174172"/>
              <a:gd name="connsiteX8" fmla="*/ 919843 w 936420"/>
              <a:gd name="connsiteY8" fmla="*/ 21772 h 174172"/>
              <a:gd name="connsiteX9" fmla="*/ 887185 w 936420"/>
              <a:gd name="connsiteY9" fmla="*/ 10886 h 174172"/>
              <a:gd name="connsiteX10" fmla="*/ 560614 w 936420"/>
              <a:gd name="connsiteY10" fmla="*/ 0 h 174172"/>
              <a:gd name="connsiteX11" fmla="*/ 277585 w 936420"/>
              <a:gd name="connsiteY11" fmla="*/ 10886 h 174172"/>
              <a:gd name="connsiteX12" fmla="*/ 212271 w 936420"/>
              <a:gd name="connsiteY12" fmla="*/ 32658 h 174172"/>
              <a:gd name="connsiteX13" fmla="*/ 103414 w 936420"/>
              <a:gd name="connsiteY13" fmla="*/ 43543 h 174172"/>
              <a:gd name="connsiteX14" fmla="*/ 70757 w 936420"/>
              <a:gd name="connsiteY14" fmla="*/ 65315 h 174172"/>
              <a:gd name="connsiteX15" fmla="*/ 48985 w 936420"/>
              <a:gd name="connsiteY15" fmla="*/ 87086 h 174172"/>
              <a:gd name="connsiteX16" fmla="*/ 5443 w 936420"/>
              <a:gd name="connsiteY16" fmla="*/ 76200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6420" h="174172">
                <a:moveTo>
                  <a:pt x="5443" y="76200"/>
                </a:moveTo>
                <a:cubicBezTo>
                  <a:pt x="0" y="83457"/>
                  <a:pt x="11841" y="112679"/>
                  <a:pt x="16328" y="130629"/>
                </a:cubicBezTo>
                <a:cubicBezTo>
                  <a:pt x="19111" y="141761"/>
                  <a:pt x="19100" y="155172"/>
                  <a:pt x="27214" y="163286"/>
                </a:cubicBezTo>
                <a:cubicBezTo>
                  <a:pt x="35328" y="171400"/>
                  <a:pt x="48985" y="170543"/>
                  <a:pt x="59871" y="174172"/>
                </a:cubicBezTo>
                <a:cubicBezTo>
                  <a:pt x="150585" y="170543"/>
                  <a:pt x="241458" y="169754"/>
                  <a:pt x="332014" y="163286"/>
                </a:cubicBezTo>
                <a:cubicBezTo>
                  <a:pt x="343459" y="162468"/>
                  <a:pt x="353205" y="152841"/>
                  <a:pt x="364671" y="152400"/>
                </a:cubicBezTo>
                <a:cubicBezTo>
                  <a:pt x="542377" y="145565"/>
                  <a:pt x="720271" y="145143"/>
                  <a:pt x="898071" y="141515"/>
                </a:cubicBezTo>
                <a:cubicBezTo>
                  <a:pt x="905328" y="134258"/>
                  <a:pt x="914563" y="128544"/>
                  <a:pt x="919843" y="119743"/>
                </a:cubicBezTo>
                <a:cubicBezTo>
                  <a:pt x="936420" y="92114"/>
                  <a:pt x="935090" y="48455"/>
                  <a:pt x="919843" y="21772"/>
                </a:cubicBezTo>
                <a:cubicBezTo>
                  <a:pt x="914150" y="11809"/>
                  <a:pt x="898639" y="11580"/>
                  <a:pt x="887185" y="10886"/>
                </a:cubicBezTo>
                <a:cubicBezTo>
                  <a:pt x="778467" y="4297"/>
                  <a:pt x="669471" y="3629"/>
                  <a:pt x="560614" y="0"/>
                </a:cubicBezTo>
                <a:cubicBezTo>
                  <a:pt x="466271" y="3629"/>
                  <a:pt x="371586" y="2073"/>
                  <a:pt x="277585" y="10886"/>
                </a:cubicBezTo>
                <a:cubicBezTo>
                  <a:pt x="254736" y="13028"/>
                  <a:pt x="235106" y="30375"/>
                  <a:pt x="212271" y="32658"/>
                </a:cubicBezTo>
                <a:lnTo>
                  <a:pt x="103414" y="43543"/>
                </a:lnTo>
                <a:cubicBezTo>
                  <a:pt x="92528" y="50800"/>
                  <a:pt x="80973" y="57142"/>
                  <a:pt x="70757" y="65315"/>
                </a:cubicBezTo>
                <a:cubicBezTo>
                  <a:pt x="62743" y="71726"/>
                  <a:pt x="58514" y="83274"/>
                  <a:pt x="48985" y="87086"/>
                </a:cubicBezTo>
                <a:cubicBezTo>
                  <a:pt x="38878" y="91129"/>
                  <a:pt x="10886" y="68943"/>
                  <a:pt x="5443" y="762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8634 C -0.15937 0.08634 -0.17725 0.08704 -0.1809 0.08796 C -0.18975 0.09051 -0.18507 0.09074 -0.19201 0.09375 C -0.2033 0.09861 -0.22031 0.1044 -0.23385 0.10718 C -0.24618 0.11273 -0.26336 0.11204 -0.27864 0.11273 C -0.30208 0.11412 -0.29444 0.11343 -0.3217 0.1169 C -0.35017 0.11991 -0.38559 0.11875 -0.41302 0.11968 C -0.42361 0.1206 -0.43281 0.12246 -0.44323 0.12338 C -0.46545 0.12732 -0.48385 0.13195 -0.50729 0.1338 C -0.51736 0.13796 -0.50607 0.1338 -0.52482 0.1375 C -0.53472 0.13959 -0.54357 0.14283 -0.55364 0.14398 C -0.5552 0.14491 -0.55659 0.1456 -0.5585 0.14607 C -0.56163 0.14676 -0.56805 0.14815 -0.56805 0.14838 C -0.5743 0.1507 -0.5802 0.1507 -0.58732 0.15185 C -0.59583 0.15347 -0.59218 0.15324 -0.60468 0.15671 C -0.61145 0.1588 -0.62569 0.16158 -0.62569 0.16181 C -0.63784 0.16644 -0.65364 0.16898 -0.66718 0.17292 C -0.68871 0.17871 -0.70711 0.18542 -0.72951 0.19074 C -0.73559 0.19236 -0.74236 0.19352 -0.74895 0.19491 C -0.75538 0.19607 -0.76788 0.19931 -0.76788 0.19954 C -0.77309 0.20255 -0.77552 0.20324 -0.78229 0.20417 C -0.78958 0.20718 -0.79427 0.2081 -0.8033 0.20903 C -0.81059 0.21204 -0.81475 0.21181 -0.82395 0.21273 C -0.83593 0.21435 -0.84878 0.21806 -0.86076 0.21852 C -0.87951 0.21898 -0.89809 0.21898 -0.91666 0.21968 C -0.94166 0.21898 -0.99166 0.21852 -0.99166 0.21875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/>
            </a:gs>
            <a:gs pos="75000">
              <a:srgbClr val="00B050"/>
            </a:gs>
            <a:gs pos="65000">
              <a:schemeClr val="bg1"/>
            </a:gs>
            <a:gs pos="55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900338" y="1085839"/>
            <a:ext cx="3124200" cy="4343422"/>
            <a:chOff x="2447146" y="1316598"/>
            <a:chExt cx="3124200" cy="4322202"/>
          </a:xfrm>
        </p:grpSpPr>
        <p:sp>
          <p:nvSpPr>
            <p:cNvPr id="8" name="Капля 7"/>
            <p:cNvSpPr/>
            <p:nvPr/>
          </p:nvSpPr>
          <p:spPr>
            <a:xfrm rot="18989526">
              <a:off x="2447146" y="1316598"/>
              <a:ext cx="3124200" cy="3236842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2743200" y="4343400"/>
              <a:ext cx="2667000" cy="1295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3352800" y="1752600"/>
              <a:ext cx="1371600" cy="1066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34290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       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Блок-схема: процесс 13"/>
          <p:cNvSpPr/>
          <p:nvPr/>
        </p:nvSpPr>
        <p:spPr>
          <a:xfrm>
            <a:off x="4038600" y="3048000"/>
            <a:ext cx="1066800" cy="990600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ссылка на другую страницу 14"/>
          <p:cNvSpPr/>
          <p:nvPr/>
        </p:nvSpPr>
        <p:spPr>
          <a:xfrm>
            <a:off x="4267200" y="4038600"/>
            <a:ext cx="609600" cy="2209800"/>
          </a:xfrm>
          <a:prstGeom prst="flowChartOffpage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810000" y="1905000"/>
            <a:ext cx="1447800" cy="2743200"/>
            <a:chOff x="1371600" y="2057400"/>
            <a:chExt cx="1447800" cy="2743200"/>
          </a:xfrm>
        </p:grpSpPr>
        <p:sp>
          <p:nvSpPr>
            <p:cNvPr id="17" name="Облако 16"/>
            <p:cNvSpPr/>
            <p:nvPr/>
          </p:nvSpPr>
          <p:spPr>
            <a:xfrm>
              <a:off x="1600200" y="2133600"/>
              <a:ext cx="914400" cy="6096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 17"/>
            <p:cNvSpPr/>
            <p:nvPr/>
          </p:nvSpPr>
          <p:spPr>
            <a:xfrm rot="5400000">
              <a:off x="1578610" y="4066540"/>
              <a:ext cx="889000" cy="579120"/>
            </a:xfrm>
            <a:prstGeom prst="mathEqua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Круглая лента лицом вниз 18"/>
            <p:cNvSpPr/>
            <p:nvPr/>
          </p:nvSpPr>
          <p:spPr>
            <a:xfrm>
              <a:off x="1371600" y="3022600"/>
              <a:ext cx="1447800" cy="683846"/>
            </a:xfrm>
            <a:prstGeom prst="ellipseRibb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6380" y="3843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Правильный пятиугольник 20"/>
            <p:cNvSpPr/>
            <p:nvPr/>
          </p:nvSpPr>
          <p:spPr>
            <a:xfrm>
              <a:off x="1661160" y="2954215"/>
              <a:ext cx="796290" cy="1094154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Улыбающееся лицо 21"/>
            <p:cNvSpPr/>
            <p:nvPr/>
          </p:nvSpPr>
          <p:spPr>
            <a:xfrm>
              <a:off x="1661160" y="2270369"/>
              <a:ext cx="796290" cy="752231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Выгнутая влево стрелка 22"/>
            <p:cNvSpPr/>
            <p:nvPr/>
          </p:nvSpPr>
          <p:spPr>
            <a:xfrm>
              <a:off x="1371600" y="3227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Выгнутая вправо стрелка 23"/>
            <p:cNvSpPr/>
            <p:nvPr/>
          </p:nvSpPr>
          <p:spPr>
            <a:xfrm>
              <a:off x="2312670" y="3227754"/>
              <a:ext cx="434340" cy="615462"/>
            </a:xfrm>
            <a:prstGeom prst="curved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524000" y="2057400"/>
              <a:ext cx="1143000" cy="10335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блако 25"/>
            <p:cNvSpPr/>
            <p:nvPr/>
          </p:nvSpPr>
          <p:spPr>
            <a:xfrm rot="5195596">
              <a:off x="2148073" y="2296151"/>
              <a:ext cx="503449" cy="35069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блако 26"/>
            <p:cNvSpPr/>
            <p:nvPr/>
          </p:nvSpPr>
          <p:spPr>
            <a:xfrm rot="10800000">
              <a:off x="1752600" y="2057400"/>
              <a:ext cx="593262" cy="3810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блако 27"/>
            <p:cNvSpPr/>
            <p:nvPr/>
          </p:nvSpPr>
          <p:spPr>
            <a:xfrm rot="6267450">
              <a:off x="1413420" y="2344721"/>
              <a:ext cx="559723" cy="36270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886200" y="1981200"/>
            <a:ext cx="1447800" cy="2667000"/>
            <a:chOff x="6629400" y="4038600"/>
            <a:chExt cx="1447800" cy="2667000"/>
          </a:xfrm>
        </p:grpSpPr>
        <p:sp>
          <p:nvSpPr>
            <p:cNvPr id="30" name="Равно 29"/>
            <p:cNvSpPr/>
            <p:nvPr/>
          </p:nvSpPr>
          <p:spPr>
            <a:xfrm rot="5400000">
              <a:off x="6836410" y="5971540"/>
              <a:ext cx="889000" cy="57912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руглая лента лицом вниз 30"/>
            <p:cNvSpPr/>
            <p:nvPr/>
          </p:nvSpPr>
          <p:spPr>
            <a:xfrm>
              <a:off x="6629400" y="4927600"/>
              <a:ext cx="1447800" cy="683846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74180" y="5748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Правильный пятиугольник 32"/>
            <p:cNvSpPr/>
            <p:nvPr/>
          </p:nvSpPr>
          <p:spPr>
            <a:xfrm>
              <a:off x="6918960" y="4859215"/>
              <a:ext cx="796290" cy="1094154"/>
            </a:xfrm>
            <a:prstGeom prst="pent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Выгнутая влево стрелка 33"/>
            <p:cNvSpPr/>
            <p:nvPr/>
          </p:nvSpPr>
          <p:spPr>
            <a:xfrm>
              <a:off x="6629400" y="5132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Выгнутая вправо стрелка 34"/>
            <p:cNvSpPr/>
            <p:nvPr/>
          </p:nvSpPr>
          <p:spPr>
            <a:xfrm>
              <a:off x="7570470" y="5132754"/>
              <a:ext cx="434340" cy="615462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6705600" y="4038600"/>
              <a:ext cx="1085850" cy="9573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858000" y="4191000"/>
              <a:ext cx="838200" cy="762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Минус 37"/>
            <p:cNvSpPr/>
            <p:nvPr/>
          </p:nvSpPr>
          <p:spPr>
            <a:xfrm>
              <a:off x="7010400" y="44958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7391400" y="44958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Дуга 39"/>
            <p:cNvSpPr/>
            <p:nvPr/>
          </p:nvSpPr>
          <p:spPr>
            <a:xfrm rot="10443636">
              <a:off x="7166134" y="4743992"/>
              <a:ext cx="382218" cy="68146"/>
            </a:xfrm>
            <a:prstGeom prst="arc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810000" y="2057400"/>
            <a:ext cx="1447800" cy="2667000"/>
            <a:chOff x="1219200" y="3352800"/>
            <a:chExt cx="1524000" cy="2971800"/>
          </a:xfrm>
        </p:grpSpPr>
        <p:sp>
          <p:nvSpPr>
            <p:cNvPr id="42" name="Равно 41"/>
            <p:cNvSpPr/>
            <p:nvPr/>
          </p:nvSpPr>
          <p:spPr>
            <a:xfrm rot="5400000">
              <a:off x="1409700" y="5524500"/>
              <a:ext cx="990600" cy="60960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Круглая лента лицом вниз 42"/>
            <p:cNvSpPr/>
            <p:nvPr/>
          </p:nvSpPr>
          <p:spPr>
            <a:xfrm>
              <a:off x="1219200" y="4343400"/>
              <a:ext cx="1524000" cy="762000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1600" y="52578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5" name="Правильный пятиугольник 44"/>
            <p:cNvSpPr/>
            <p:nvPr/>
          </p:nvSpPr>
          <p:spPr>
            <a:xfrm>
              <a:off x="1524000" y="4267200"/>
              <a:ext cx="838200" cy="1219200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Улыбающееся лицо 45"/>
            <p:cNvSpPr/>
            <p:nvPr/>
          </p:nvSpPr>
          <p:spPr>
            <a:xfrm>
              <a:off x="1524000" y="3505200"/>
              <a:ext cx="838200" cy="838200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Выгнутая влево стрелка 46"/>
            <p:cNvSpPr/>
            <p:nvPr/>
          </p:nvSpPr>
          <p:spPr>
            <a:xfrm>
              <a:off x="1219200" y="4572000"/>
              <a:ext cx="381000" cy="685800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Выгнутая вправо стрелка 47"/>
            <p:cNvSpPr/>
            <p:nvPr/>
          </p:nvSpPr>
          <p:spPr>
            <a:xfrm>
              <a:off x="2209800" y="4572000"/>
              <a:ext cx="457200" cy="685800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371600" y="3352800"/>
              <a:ext cx="1143000" cy="1066800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038600" y="2133600"/>
            <a:ext cx="990600" cy="1981200"/>
            <a:chOff x="1600200" y="4572000"/>
            <a:chExt cx="762000" cy="1600200"/>
          </a:xfrm>
        </p:grpSpPr>
        <p:sp>
          <p:nvSpPr>
            <p:cNvPr id="51" name="Улыбающееся лицо 50"/>
            <p:cNvSpPr/>
            <p:nvPr/>
          </p:nvSpPr>
          <p:spPr>
            <a:xfrm>
              <a:off x="1600200" y="4572000"/>
              <a:ext cx="762000" cy="685800"/>
            </a:xfrm>
            <a:prstGeom prst="smileyFace">
              <a:avLst>
                <a:gd name="adj" fmla="val 1696"/>
              </a:avLst>
            </a:prstGeom>
            <a:solidFill>
              <a:srgbClr val="FFFF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 flipV="1">
              <a:off x="1905000" y="5105400"/>
              <a:ext cx="76200" cy="45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Равнобедренный треугольник 52"/>
            <p:cNvSpPr/>
            <p:nvPr/>
          </p:nvSpPr>
          <p:spPr>
            <a:xfrm flipH="1" flipV="1">
              <a:off x="1981200" y="5105400"/>
              <a:ext cx="76200" cy="76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Шестиугольник 53"/>
            <p:cNvSpPr/>
            <p:nvPr/>
          </p:nvSpPr>
          <p:spPr>
            <a:xfrm>
              <a:off x="1905000" y="5257800"/>
              <a:ext cx="228600" cy="914400"/>
            </a:xfrm>
            <a:prstGeom prst="hexagon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Скругленная прямоугольная выноска 54"/>
          <p:cNvSpPr/>
          <p:nvPr/>
        </p:nvSpPr>
        <p:spPr>
          <a:xfrm>
            <a:off x="2743200" y="2895600"/>
            <a:ext cx="1447800" cy="685800"/>
          </a:xfrm>
          <a:prstGeom prst="wedgeRoundRectCallout">
            <a:avLst>
              <a:gd name="adj1" fmla="val 48340"/>
              <a:gd name="adj2" fmla="val 7996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Ура я на Земле!!!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1111 C -0.02848 0.05555 -0.02795 0.09861 -0.0257 0.14282 C -0.02535 0.175 -0.025 0.20741 -0.02448 0.23958 C -0.02431 0.25324 -0.02431 0.26713 -0.02327 0.28078 C -0.02292 0.28588 -0.01372 0.28889 -0.01372 0.28912 C 0.02274 0.28727 0.05937 0.28634 0.09583 0.28403 C 0.10382 0.28356 0.11163 0.28194 0.11961 0.28078 C 0.12326 0.28032 0.13038 0.2794 0.13038 0.27963 C 0.1493 0.2743 0.1684 0.27176 0.1875 0.26828 C 0.20225 0.26551 0.21649 0.2618 0.23142 0.26018 C 0.24479 0.25578 0.2585 0.25393 0.27205 0.25231 C 0.2875 0.24884 0.30312 0.24676 0.3184 0.24282 C 0.3276 0.24051 0.33646 0.2368 0.34583 0.23634 C 0.36128 0.23541 0.39218 0.23495 0.39218 0.23518 " pathEditMode="relative" rAng="0" ptsTypes="fffffffffffff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96296E-6 C -0.00034 0.06991 0.02414 0.15231 -0.0059 0.20949 C -0.0078 0.22014 -0.01232 0.22755 -0.01666 0.23657 C -0.01892 0.24143 -0.02013 0.2463 -0.02256 0.25093 C -0.02412 0.26134 -0.03176 0.2919 -0.03801 0.29838 C -0.04183 0.30231 -0.04739 0.30139 -0.05225 0.30162 C -0.06735 0.30255 -0.08246 0.30301 -0.09756 0.30324 C -0.13558 0.30393 -0.17378 0.3044 -0.2118 0.30486 C -0.21666 0.30694 -0.22135 0.30764 -0.22603 0.30949 C -0.24027 0.30903 -0.25468 0.30903 -0.26892 0.3081 C -0.27829 0.30741 -0.28801 0.30023 -0.29756 0.3 C -0.31301 0.29954 -0.32846 0.29884 -0.34392 0.29838 C -0.35103 0.29676 -0.35833 0.29606 -0.36544 0.29375 C -0.3868 0.29583 -0.37655 0.29537 -0.39635 0.29537 " pathEditMode="relative" ptsTypes="fffffffffffff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C 0.01163 0.05995 0.00295 0.12384 0.00347 0.18565 C 0.0026 0.22708 0.01389 0.24653 -0.01076 0.24282 C -0.0276 0.22801 -0.01007 0.2419 -0.06076 0.24282 C -0.11198 0.24375 -0.16319 0.24282 -0.21441 0.24282 " pathEditMode="relative" ptsTypes="ffff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85185E-6 C -0.00121 0.09097 -0.00103 0.18171 -0.00103 0.27315 " pathEditMode="relative" ptsTypes="f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000"/>
                            </p:stCondLst>
                            <p:childTnLst>
                              <p:par>
                                <p:cTn id="6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27338 L -0.00104 0.10671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5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10672 L -0.00104 0.30672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5" grpId="0" animBg="1"/>
      <p:bldP spid="5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0" y="2438400"/>
            <a:ext cx="54108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2438400"/>
            <a:ext cx="5867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о 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 ц  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990600" y="344054"/>
            <a:ext cx="6629400" cy="5486400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295401"/>
            <a:ext cx="3048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 мая 3005 года  была открыта новая  планета.</a:t>
            </a:r>
          </a:p>
          <a:p>
            <a:r>
              <a:rPr lang="ru-RU" dirty="0" smtClean="0"/>
              <a:t> Многие учёные долго изучали  её и нашли на ней воду. Учёные назвали эту планету «</a:t>
            </a:r>
            <a:r>
              <a:rPr lang="ru-RU" dirty="0" err="1" smtClean="0"/>
              <a:t>Рэд</a:t>
            </a:r>
            <a:r>
              <a:rPr lang="ru-RU" dirty="0" smtClean="0"/>
              <a:t>».Было принято решение отправить на эту планету планетоход.</a:t>
            </a:r>
          </a:p>
          <a:p>
            <a:endParaRPr lang="ru-RU" dirty="0" smtClean="0"/>
          </a:p>
          <a:p>
            <a:r>
              <a:rPr lang="ru-RU" dirty="0" smtClean="0"/>
              <a:t>24 июля 3005 года была получена фотография с планетохода .На которой не отчётливо отображался незнакомый людям </a:t>
            </a:r>
          </a:p>
          <a:p>
            <a:r>
              <a:rPr lang="ru-RU" dirty="0" smtClean="0"/>
              <a:t>силуэт.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Documents and Settings\All Users\Документы\ф н п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0"/>
            <a:ext cx="2222500" cy="25812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8200" y="3048000"/>
            <a:ext cx="2209800" cy="259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34000" y="1295400"/>
            <a:ext cx="838200" cy="762000"/>
          </a:xfrm>
          <a:prstGeom prst="ellips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578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Наука </a:t>
            </a:r>
            <a:r>
              <a:rPr lang="en-US" dirty="0" smtClean="0">
                <a:solidFill>
                  <a:srgbClr val="FFC000"/>
                </a:solidFill>
              </a:rPr>
              <a:t>TV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DDEBCF"/>
            </a:gs>
            <a:gs pos="25000">
              <a:srgbClr val="00B050"/>
            </a:gs>
            <a:gs pos="68000">
              <a:srgbClr val="00B0F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438400" y="1295400"/>
            <a:ext cx="3124200" cy="4343400"/>
            <a:chOff x="2437669" y="1316620"/>
            <a:chExt cx="3124200" cy="4322180"/>
          </a:xfrm>
        </p:grpSpPr>
        <p:sp>
          <p:nvSpPr>
            <p:cNvPr id="2" name="Капля 1"/>
            <p:cNvSpPr/>
            <p:nvPr/>
          </p:nvSpPr>
          <p:spPr>
            <a:xfrm rot="18989526">
              <a:off x="2437669" y="1316620"/>
              <a:ext cx="3124200" cy="3236842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2743200" y="4343400"/>
              <a:ext cx="2667000" cy="1295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3352800" y="1752600"/>
              <a:ext cx="1371600" cy="1066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34290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     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</a:rPr>
                <a:t>наука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745793" y="2988996"/>
            <a:ext cx="2209800" cy="2268804"/>
            <a:chOff x="6745793" y="2988996"/>
            <a:chExt cx="2209800" cy="2268804"/>
          </a:xfrm>
        </p:grpSpPr>
        <p:sp>
          <p:nvSpPr>
            <p:cNvPr id="10" name="Прямоугольник 9"/>
            <p:cNvSpPr/>
            <p:nvPr/>
          </p:nvSpPr>
          <p:spPr>
            <a:xfrm rot="21056771">
              <a:off x="6745793" y="2988996"/>
              <a:ext cx="2209800" cy="685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ysClr val="windowText" lastClr="000000"/>
                  </a:solidFill>
                </a:rPr>
                <a:t>Ура  </a:t>
              </a:r>
              <a:r>
                <a:rPr lang="ru-RU" dirty="0" err="1" smtClean="0">
                  <a:solidFill>
                    <a:sysClr val="windowText" lastClr="000000"/>
                  </a:solidFill>
                </a:rPr>
                <a:t>Рэду</a:t>
              </a:r>
              <a:r>
                <a:rPr lang="ru-RU" dirty="0" smtClean="0">
                  <a:solidFill>
                    <a:sysClr val="windowText" lastClr="000000"/>
                  </a:solidFill>
                </a:rPr>
                <a:t> !!!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>
              <a:stCxn id="10" idx="2"/>
            </p:cNvCxnSpPr>
            <p:nvPr/>
          </p:nvCxnSpPr>
          <p:spPr>
            <a:xfrm rot="16200000" flipH="1">
              <a:off x="7273488" y="4301688"/>
              <a:ext cx="1587276" cy="324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457200" y="3657600"/>
            <a:ext cx="1600200" cy="990600"/>
            <a:chOff x="457200" y="3657600"/>
            <a:chExt cx="1600200" cy="990600"/>
          </a:xfrm>
        </p:grpSpPr>
        <p:sp>
          <p:nvSpPr>
            <p:cNvPr id="14" name="Блок-схема: задержка 13"/>
            <p:cNvSpPr/>
            <p:nvPr/>
          </p:nvSpPr>
          <p:spPr>
            <a:xfrm rot="16200000">
              <a:off x="762000" y="3352800"/>
              <a:ext cx="990600" cy="1600200"/>
            </a:xfrm>
            <a:prstGeom prst="flowChartDelay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40386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Мы за </a:t>
              </a:r>
              <a:r>
                <a:rPr lang="ru-RU" dirty="0" err="1" smtClean="0"/>
                <a:t>Рэд</a:t>
              </a:r>
              <a:r>
                <a:rPr lang="ru-RU" dirty="0" smtClean="0"/>
                <a:t> !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834965" y="550572"/>
            <a:ext cx="2394635" cy="1587395"/>
            <a:chOff x="5834965" y="550572"/>
            <a:chExt cx="2394635" cy="1587395"/>
          </a:xfrm>
        </p:grpSpPr>
        <p:sp>
          <p:nvSpPr>
            <p:cNvPr id="16" name="Равнобедренный треугольник 15"/>
            <p:cNvSpPr/>
            <p:nvPr/>
          </p:nvSpPr>
          <p:spPr>
            <a:xfrm rot="21009963">
              <a:off x="5834965" y="550572"/>
              <a:ext cx="2122266" cy="1587395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8400" y="12954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Ура космонавтам!!!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6 C 0.00243 0.00948 0.00243 0.01921 0.00486 0.0287 C 0.00573 0.03819 0.0066 0.04652 0.00833 0.05555 C 0.01371 0.05323 0.02274 0.04282 0.02274 0.04282 C 0.03003 0.02754 0.01788 0.05161 0.02986 0.03333 C 0.03871 0.01944 0.0283 0.02985 0.03698 0.02222 C 0.04323 0.01018 0.05312 0.00069 0.06198 -0.00788 C 0.07778 -0.02339 0.05538 -0.00209 0.07153 -0.01737 C 0.07274 -0.01853 0.075 -0.02061 0.075 -0.02061 C 0.07587 -0.02223 0.07674 -0.02709 0.07743 -0.02547 C 0.08194 -0.01366 0.07882 0.00115 0.07986 0.01434 C 0.08194 0.04189 0.08524 0.06921 0.08698 0.09675 C 0.08785 0.1111 0.08941 0.13981 0.08941 0.13981 C 0.08733 0.15601 0.08854 0.14791 0.08212 0.13981 C 0.07708 0.11597 0.05347 0.09629 0.04045 0.07939 C 0.03906 0.07291 0.03576 0.06897 0.03316 0.06342 C 0.0276 0.05161 0.02378 0.03842 0.01788 0.02708 C 0.01753 0.02546 0.01788 0.02222 0.01667 0.02222 C 0.01493 0.02222 0.01319 0.03286 0.01319 0.03333 C 0.01094 0.04814 0.00955 0.06296 0.00712 0.07777 C 0.0033 0.12847 0.00503 0.09768 0.00365 0.1699 C 0.00139 0.15254 -0.00139 0.13587 -0.00469 0.11897 C -0.0059 0.10069 -0.00868 0.08309 -0.01059 0.06504 C -0.01215 0.05046 -0.01319 0.03634 -0.01667 0.02222 C -0.02708 0.03911 -0.03021 0.05972 -0.03681 0.07939 C -0.04479 0.10347 -0.05486 0.12661 -0.06667 0.14768 C -0.06754 0.15092 -0.06979 0.1537 -0.07014 0.15717 C -0.07083 0.16342 -0.06719 0.16249 -0.06424 0.16342 C -0.05417 0.16666 -0.04358 0.16689 -0.03333 0.16828 C -0.02622 0.17453 -0.00174 0.17499 0.00833 0.17615 C 0.01319 0.17569 0.01823 0.17684 0.02274 0.17453 C 0.02569 0.17291 0.02413 0.1662 0.02483 0.16203 C 0.02726 0.15184 0.02917 0.13564 0.03316 0.12708 C 0.03542 0.11226 0.03594 0.10717 0.03698 0.08888 C 0.03542 -0.05417 0.05885 -0.00741 0.02274 -0.04121 C 0.02066 -0.04075 0.0184 -0.04098 0.01667 -0.03959 C 0.01562 -0.03866 0.01597 -0.03635 0.01545 -0.03496 C 0.01441 -0.03218 0.01285 -0.02964 0.01198 -0.02686 C 0.00746 -0.01204 0.00503 0.0037 0.00121 0.01897 C -0.00087 0.03819 -0.00382 0.05694 -0.0059 0.07615 C -0.00556 0.1037 -0.00538 0.13124 -0.00469 0.15879 C -0.00417 0.18587 -0.00313 0.21272 -0.00226 0.23981 C -0.00208 0.24397 5.55556E-7 0.25231 5.55556E-7 0.25231 " pathEditMode="relative" ptsTypes="ffffffffffffffffffffffffffffffffffffffffffA">
                                      <p:cBhvr>
                                        <p:cTn id="2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2" presetClass="exit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l Users\Документы\галакт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 rot="4515371">
            <a:off x="-1153042" y="6711670"/>
            <a:ext cx="2306082" cy="2770765"/>
            <a:chOff x="2437669" y="1316620"/>
            <a:chExt cx="3124200" cy="4322180"/>
          </a:xfrm>
        </p:grpSpPr>
        <p:sp>
          <p:nvSpPr>
            <p:cNvPr id="4" name="Капля 3"/>
            <p:cNvSpPr/>
            <p:nvPr/>
          </p:nvSpPr>
          <p:spPr>
            <a:xfrm rot="18989526">
              <a:off x="2437669" y="1316620"/>
              <a:ext cx="3124200" cy="3236842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2743200" y="4343400"/>
              <a:ext cx="2667000" cy="1295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3352800" y="1752600"/>
              <a:ext cx="1371600" cy="1066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7138" y="3523406"/>
              <a:ext cx="1905000" cy="43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     </a:t>
              </a:r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наука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8056 C 0.00069 -0.18218 0.00139 -0.1838 0.00226 -0.18519 C 0.00469 -0.18912 0.00833 -0.1919 0.01059 -0.1963 C 0.01597 -0.20695 0.02292 -0.21598 0.03212 -0.22014 C 0.04253 -0.23473 0.05729 -0.24121 0.06667 -0.25834 C 0.07083 -0.26575 0.08524 -0.29584 0.09288 -0.30116 C 0.10087 -0.30695 0.10729 -0.31551 0.11424 -0.32338 C 0.1191 -0.32894 0.12656 -0.33264 0.12969 -0.34075 C 0.13351 -0.35093 0.13854 -0.36227 0.14392 -0.37107 C 0.14948 -0.3801 0.14583 -0.37084 0.15122 -0.38218 C 0.15851 -0.39769 0.16632 -0.41528 0.17726 -0.42662 C 0.18681 -0.45116 0.20747 -0.4669 0.22378 -0.48218 C 0.23038 -0.4882 0.23542 -0.49676 0.24271 -0.50116 C 0.25608 -0.50903 0.26979 -0.51899 0.28212 -0.52963 C 0.28472 -0.53195 0.28663 -0.53565 0.28906 -0.53774 C 0.29184 -0.53982 0.29497 -0.54028 0.29757 -0.54237 C 0.30903 -0.55139 0.31962 -0.56158 0.3309 -0.57107 C 0.33976 -0.57871 0.34774 -0.58357 0.3559 -0.59167 C 0.36528 -0.60116 0.37465 -0.61135 0.38438 -0.62014 C 0.39132 -0.62616 0.39931 -0.62987 0.4059 -0.63612 C 0.41354 -0.64329 0.41962 -0.65186 0.42847 -0.65672 C 0.44774 -0.66737 0.46892 -0.67061 0.48924 -0.6757 C 0.49757 -0.67778 0.50573 -0.68172 0.51424 -0.6838 C 0.53003 -0.68774 0.54601 -0.68889 0.56163 -0.69329 C 0.57569 -0.69723 0.58941 -0.70162 0.60347 -0.7044 C 0.6151 -0.7095 0.59271 -0.7 0.62014 -0.70903 C 0.63819 -0.71505 0.65625 -0.72084 0.675 -0.72338 C 0.68594 -0.72709 0.69722 -0.73033 0.70833 -0.73287 C 0.7184 -0.7375 0.71302 -0.73565 0.725 -0.73774 C 0.73611 -0.74283 0.74792 -0.74237 0.75955 -0.74237 " pathEditMode="relative" rAng="0" ptsTypes="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" y="-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5400000">
            <a:off x="1480500" y="1415100"/>
            <a:ext cx="2743200" cy="4027800"/>
            <a:chOff x="2437669" y="1316620"/>
            <a:chExt cx="3124200" cy="4322180"/>
          </a:xfrm>
        </p:grpSpPr>
        <p:sp>
          <p:nvSpPr>
            <p:cNvPr id="3" name="Капля 2"/>
            <p:cNvSpPr/>
            <p:nvPr/>
          </p:nvSpPr>
          <p:spPr>
            <a:xfrm rot="18989526">
              <a:off x="2437669" y="1316620"/>
              <a:ext cx="3124200" cy="3236842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2743200" y="4343400"/>
              <a:ext cx="2667000" cy="1295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3352800" y="1752600"/>
              <a:ext cx="1371600" cy="1066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34290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     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</a:rPr>
                <a:t>наука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7.77778E-6 C 0.00833 0.00394 0.01284 0.0169 0.02135 0.02061 C 0.02864 0.02385 0.03524 0.02917 0.0427 0.03172 C 0.05277 0.03519 0.06353 0.03542 0.07378 0.03635 C 0.12343 0.0595 0.17621 0.05718 0.22846 0.06019 C 0.23419 0.06158 0.2394 0.06343 0.24513 0.06505 C 0.25329 0.07061 0.26336 0.07269 0.27256 0.07454 C 0.28593 0.08195 0.30103 0.08774 0.31544 0.09052 C 0.32482 0.09422 0.33419 0.09815 0.34392 0.10001 C 0.34912 0.10209 0.35416 0.1044 0.35937 0.10626 C 0.36301 0.11112 0.36596 0.11181 0.37013 0.11575 C 0.37829 0.12362 0.3802 0.12477 0.38801 0.1301 C 0.39357 0.14121 0.38697 0.13033 0.39392 0.13635 C 0.39531 0.13751 0.39617 0.13982 0.39756 0.14121 C 0.40468 0.14815 0.41596 0.15371 0.42135 0.16343 C 0.42517 0.17038 0.42968 0.17686 0.43333 0.18403 C 0.43437 0.18612 0.43437 0.18866 0.43558 0.19052 C 0.43992 0.19746 0.44513 0.20302 0.44999 0.2095 C 0.45294 0.21343 0.45468 0.21274 0.45833 0.21575 C 0.46787 0.22362 0.47725 0.23218 0.4868 0.23959 C 0.49218 0.24376 0.49843 0.24584 0.50346 0.2507 C 0.51249 0.25973 0.51666 0.25927 0.52603 0.26505 C 0.54253 0.27524 0.53072 0.27153 0.54392 0.27454 C 0.55433 0.2801 0.5651 0.27987 0.57603 0.28241 C 0.59513 0.28195 0.61423 0.28172 0.63333 0.28079 C 0.63819 0.28056 0.63819 0.27848 0.6427 0.27616 C 0.64513 0.27477 0.64999 0.27292 0.64999 0.27292 C 0.65728 0.26598 0.66371 0.26251 0.67256 0.26019 C 0.6776 0.25533 0.68194 0.25278 0.68801 0.2507 C 0.69496 0.24468 0.70138 0.24005 0.70937 0.23797 C 0.71596 0.23149 0.72412 0.22153 0.73211 0.21899 C 0.73489 0.21297 0.74583 0.20325 0.75103 0.20163 C 0.75659 0.19075 0.74947 0.20302 0.75937 0.19352 C 0.76857 0.18473 0.75503 0.1919 0.76544 0.18727 C 0.77499 0.17732 0.78402 0.16644 0.79392 0.15718 C 0.79878 0.15255 0.80173 0.14769 0.80711 0.14445 C 0.8144 0.13102 0.80607 0.14399 0.81666 0.13496 C 0.82326 0.1294 0.82794 0.12084 0.83558 0.11737 C 0.84496 0.10487 0.84062 0.10927 0.84756 0.10302 C 0.85225 0.09399 0.84895 0.09954 0.85937 0.0889 C 0.86475 0.08357 0.86701 0.07616 0.87256 0.0713 C 0.8776 0.0551 0.89114 0.04167 0.90103 0.0301 C 0.90416 0.0264 0.90572 0.02153 0.90937 0.01899 " pathEditMode="relative" ptsTypes="ffffffffffffffffffffffffffffffffffffffffff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рс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33" t="14222" r="21334" b="12889"/>
          <a:stretch>
            <a:fillRect/>
          </a:stretch>
        </p:blipFill>
        <p:spPr>
          <a:xfrm>
            <a:off x="2895600" y="2133600"/>
            <a:ext cx="3505200" cy="3124200"/>
          </a:xfrm>
          <a:prstGeom prst="rect">
            <a:avLst/>
          </a:prstGeom>
        </p:spPr>
      </p:pic>
      <p:pic>
        <p:nvPicPr>
          <p:cNvPr id="8" name="Рисунок 7" descr="солнце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3" t="7333" r="23333" b="5556"/>
          <a:stretch>
            <a:fillRect/>
          </a:stretch>
        </p:blipFill>
        <p:spPr>
          <a:xfrm>
            <a:off x="-2819400" y="0"/>
            <a:ext cx="4572000" cy="519193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 rot="5191972">
            <a:off x="-4432981" y="2033221"/>
            <a:ext cx="2819400" cy="3695699"/>
            <a:chOff x="2437669" y="1316620"/>
            <a:chExt cx="3124200" cy="4322180"/>
          </a:xfrm>
        </p:grpSpPr>
        <p:sp>
          <p:nvSpPr>
            <p:cNvPr id="3" name="Капля 2"/>
            <p:cNvSpPr/>
            <p:nvPr/>
          </p:nvSpPr>
          <p:spPr>
            <a:xfrm rot="18989526">
              <a:off x="2437669" y="1316620"/>
              <a:ext cx="3124200" cy="3236842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2743200" y="4343400"/>
              <a:ext cx="2667000" cy="1295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3352800" y="1752600"/>
              <a:ext cx="1371600" cy="1066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3124200" y="34290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     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</a:rPr>
                <a:t>наука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0.01783 C 0.41094 0.01551 0.4158 0.01204 0.42119 0.00996 C 0.42431 0.0088 0.43056 0.00672 0.43056 0.00695 C 0.43733 0.00695 0.47414 0.00718 0.48994 0.00996 C 0.49428 0.01065 0.49792 0.01482 0.50191 0.01621 C 0.52136 0.02246 0.54167 0.02871 0.56164 0.03218 C 0.57414 0.03681 0.58664 0.0382 0.59966 0.04167 C 0.62049 0.04722 0.64167 0.05324 0.66285 0.05602 C 0.66754 0.06019 0.67275 0.06042 0.67813 0.06227 C 0.68698 0.07037 0.68039 0.06528 0.7007 0.07014 C 0.71007 0.07246 0.71893 0.07616 0.7283 0.07824 C 0.73959 0.08727 0.75261 0.08727 0.76511 0.09236 C 0.78073 0.09861 0.76198 0.09306 0.77709 0.09722 C 0.79358 0.10857 0.81771 0.10556 0.83542 0.10672 C 0.85278 0.10625 0.99306 0.12523 1.04237 0.07662 C 1.0448 0.06759 1.04931 0.0588 1.05087 0.04954 C 1.05278 0.03797 1.05278 0.02616 1.05434 0.01459 C 1.054 -0.01528 1.06216 -0.0625 1.04619 -0.09166 C 1.04167 -0.11967 1.02587 -0.14676 1.00556 -0.15671 C 0.99619 -0.16967 0.98507 -0.17106 0.97205 -0.17268 C 0.93855 -0.18819 0.90053 -0.18241 0.86632 -0.17106 C 0.85903 -0.16597 0.85174 -0.1625 0.84497 -0.15671 C 0.84219 -0.15139 0.83994 -0.1493 0.83542 -0.14722 C 0.83247 -0.14352 0.82969 -0.13981 0.82709 -0.13611 C 0.82587 -0.13449 0.82344 -0.13148 0.82344 -0.13125 C 0.82223 -0.12824 0.82153 -0.12477 0.81997 -0.12176 C 0.8191 -0.11991 0.81719 -0.11898 0.81632 -0.11713 C 0.81077 -0.10602 0.8099 -0.09097 0.80556 -0.07893 C 0.80348 -0.05254 0.80244 -0.00509 0.82223 0.01459 C 0.8323 0.02477 0.84827 0.025 0.86042 0.02894 C 0.86737 0.0338 0.87396 0.03542 0.88178 0.03681 C 0.89028 0.04445 0.8823 0.03843 0.90209 0.04167 C 0.91528 0.04375 0.89549 0.04329 0.90921 0.04329 " pathEditMode="relative" rAng="0" ptsTypes="ffffffffffffffffffffffffffffffff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352800" y="1066800"/>
            <a:ext cx="3124200" cy="4343400"/>
            <a:chOff x="2437669" y="1316620"/>
            <a:chExt cx="3124200" cy="4322180"/>
          </a:xfrm>
        </p:grpSpPr>
        <p:sp>
          <p:nvSpPr>
            <p:cNvPr id="8" name="Капля 7"/>
            <p:cNvSpPr/>
            <p:nvPr/>
          </p:nvSpPr>
          <p:spPr>
            <a:xfrm rot="18989526">
              <a:off x="2437669" y="1316620"/>
              <a:ext cx="3124200" cy="3236842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2743200" y="4343400"/>
              <a:ext cx="2667000" cy="1295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3352800" y="1752600"/>
              <a:ext cx="1371600" cy="1066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3429000"/>
              <a:ext cx="1905000" cy="36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      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Блок-схема: ссылка на другую страницу 14"/>
          <p:cNvSpPr/>
          <p:nvPr/>
        </p:nvSpPr>
        <p:spPr>
          <a:xfrm>
            <a:off x="4648200" y="3962400"/>
            <a:ext cx="609600" cy="2209800"/>
          </a:xfrm>
          <a:prstGeom prst="flowChartOffpage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419600" y="2971800"/>
            <a:ext cx="1066800" cy="990600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267200" y="1905000"/>
            <a:ext cx="1447800" cy="2667000"/>
            <a:chOff x="1219200" y="3352800"/>
            <a:chExt cx="1524000" cy="2971800"/>
          </a:xfrm>
        </p:grpSpPr>
        <p:sp>
          <p:nvSpPr>
            <p:cNvPr id="19" name="Равно 18"/>
            <p:cNvSpPr/>
            <p:nvPr/>
          </p:nvSpPr>
          <p:spPr>
            <a:xfrm rot="5400000">
              <a:off x="1409700" y="5524500"/>
              <a:ext cx="990600" cy="60960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Круглая лента лицом вниз 19"/>
            <p:cNvSpPr/>
            <p:nvPr/>
          </p:nvSpPr>
          <p:spPr>
            <a:xfrm>
              <a:off x="1219200" y="4343400"/>
              <a:ext cx="1524000" cy="762000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1600" y="52578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Правильный пятиугольник 17"/>
            <p:cNvSpPr/>
            <p:nvPr/>
          </p:nvSpPr>
          <p:spPr>
            <a:xfrm>
              <a:off x="1524000" y="4267200"/>
              <a:ext cx="838200" cy="1219200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лыбающееся лицо 15"/>
            <p:cNvSpPr/>
            <p:nvPr/>
          </p:nvSpPr>
          <p:spPr>
            <a:xfrm>
              <a:off x="1524000" y="3505200"/>
              <a:ext cx="838200" cy="838200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Выгнутая влево стрелка 22"/>
            <p:cNvSpPr/>
            <p:nvPr/>
          </p:nvSpPr>
          <p:spPr>
            <a:xfrm>
              <a:off x="1219200" y="4572000"/>
              <a:ext cx="381000" cy="685800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Выгнутая вправо стрелка 25"/>
            <p:cNvSpPr/>
            <p:nvPr/>
          </p:nvSpPr>
          <p:spPr>
            <a:xfrm>
              <a:off x="2209800" y="4572000"/>
              <a:ext cx="457200" cy="685800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1371600" y="3352800"/>
              <a:ext cx="1143000" cy="1066800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267200" y="1828800"/>
            <a:ext cx="1447800" cy="2667000"/>
            <a:chOff x="990600" y="3352800"/>
            <a:chExt cx="1447800" cy="2667000"/>
          </a:xfrm>
        </p:grpSpPr>
        <p:sp>
          <p:nvSpPr>
            <p:cNvPr id="31" name="Равно 30"/>
            <p:cNvSpPr/>
            <p:nvPr/>
          </p:nvSpPr>
          <p:spPr>
            <a:xfrm rot="5400000">
              <a:off x="1197610" y="5285740"/>
              <a:ext cx="889000" cy="57912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Круглая лента лицом вниз 31"/>
            <p:cNvSpPr/>
            <p:nvPr/>
          </p:nvSpPr>
          <p:spPr>
            <a:xfrm>
              <a:off x="990600" y="4241800"/>
              <a:ext cx="1447800" cy="683846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5380" y="50624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Правильный пятиугольник 33"/>
            <p:cNvSpPr/>
            <p:nvPr/>
          </p:nvSpPr>
          <p:spPr>
            <a:xfrm>
              <a:off x="1280160" y="4173415"/>
              <a:ext cx="796290" cy="1094154"/>
            </a:xfrm>
            <a:prstGeom prst="pent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Выгнутая влево стрелка 35"/>
            <p:cNvSpPr/>
            <p:nvPr/>
          </p:nvSpPr>
          <p:spPr>
            <a:xfrm>
              <a:off x="990600" y="44469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Выгнутая вправо стрелка 36"/>
            <p:cNvSpPr/>
            <p:nvPr/>
          </p:nvSpPr>
          <p:spPr>
            <a:xfrm>
              <a:off x="1931670" y="4446954"/>
              <a:ext cx="434340" cy="615462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1066800" y="3352800"/>
              <a:ext cx="1085850" cy="9573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219200" y="3505200"/>
              <a:ext cx="838200" cy="762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Минус 39"/>
            <p:cNvSpPr/>
            <p:nvPr/>
          </p:nvSpPr>
          <p:spPr>
            <a:xfrm>
              <a:off x="1371600" y="38100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Минус 40"/>
            <p:cNvSpPr/>
            <p:nvPr/>
          </p:nvSpPr>
          <p:spPr>
            <a:xfrm>
              <a:off x="1752600" y="38100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Дуга 42"/>
            <p:cNvSpPr/>
            <p:nvPr/>
          </p:nvSpPr>
          <p:spPr>
            <a:xfrm rot="10443636">
              <a:off x="1527334" y="4058192"/>
              <a:ext cx="382218" cy="68146"/>
            </a:xfrm>
            <a:prstGeom prst="arc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267200" y="1828800"/>
            <a:ext cx="1447800" cy="2743200"/>
            <a:chOff x="1371600" y="2057400"/>
            <a:chExt cx="1447800" cy="2743200"/>
          </a:xfrm>
        </p:grpSpPr>
        <p:sp>
          <p:nvSpPr>
            <p:cNvPr id="56" name="Облако 55"/>
            <p:cNvSpPr/>
            <p:nvPr/>
          </p:nvSpPr>
          <p:spPr>
            <a:xfrm>
              <a:off x="1600200" y="2133600"/>
              <a:ext cx="914400" cy="6096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 46"/>
            <p:cNvSpPr/>
            <p:nvPr/>
          </p:nvSpPr>
          <p:spPr>
            <a:xfrm rot="5400000">
              <a:off x="1578610" y="4066540"/>
              <a:ext cx="889000" cy="579120"/>
            </a:xfrm>
            <a:prstGeom prst="mathEqua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руглая лента лицом вниз 47"/>
            <p:cNvSpPr/>
            <p:nvPr/>
          </p:nvSpPr>
          <p:spPr>
            <a:xfrm>
              <a:off x="1371600" y="3022600"/>
              <a:ext cx="1447800" cy="683846"/>
            </a:xfrm>
            <a:prstGeom prst="ellipseRibb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16380" y="3843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0" name="Правильный пятиугольник 49"/>
            <p:cNvSpPr/>
            <p:nvPr/>
          </p:nvSpPr>
          <p:spPr>
            <a:xfrm>
              <a:off x="1661160" y="2954215"/>
              <a:ext cx="796290" cy="1094154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Улыбающееся лицо 50"/>
            <p:cNvSpPr/>
            <p:nvPr/>
          </p:nvSpPr>
          <p:spPr>
            <a:xfrm>
              <a:off x="1661160" y="2270369"/>
              <a:ext cx="796290" cy="752231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Выгнутая влево стрелка 51"/>
            <p:cNvSpPr/>
            <p:nvPr/>
          </p:nvSpPr>
          <p:spPr>
            <a:xfrm>
              <a:off x="1371600" y="3227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3" name="Выгнутая вправо стрелка 52"/>
            <p:cNvSpPr/>
            <p:nvPr/>
          </p:nvSpPr>
          <p:spPr>
            <a:xfrm>
              <a:off x="2312670" y="3227754"/>
              <a:ext cx="434340" cy="615462"/>
            </a:xfrm>
            <a:prstGeom prst="curved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1524000" y="2057400"/>
              <a:ext cx="1143000" cy="10335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блако 56"/>
            <p:cNvSpPr/>
            <p:nvPr/>
          </p:nvSpPr>
          <p:spPr>
            <a:xfrm rot="5195596">
              <a:off x="2148073" y="2296151"/>
              <a:ext cx="503449" cy="35069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блако 57"/>
            <p:cNvSpPr/>
            <p:nvPr/>
          </p:nvSpPr>
          <p:spPr>
            <a:xfrm rot="10800000">
              <a:off x="1752600" y="2057400"/>
              <a:ext cx="593262" cy="3810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блако 58"/>
            <p:cNvSpPr/>
            <p:nvPr/>
          </p:nvSpPr>
          <p:spPr>
            <a:xfrm rot="6267450">
              <a:off x="1413420" y="2344721"/>
              <a:ext cx="559723" cy="36270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048000" y="3352800"/>
            <a:ext cx="1295400" cy="762000"/>
            <a:chOff x="1828800" y="3276600"/>
            <a:chExt cx="1295400" cy="762000"/>
          </a:xfrm>
        </p:grpSpPr>
        <p:sp>
          <p:nvSpPr>
            <p:cNvPr id="44" name="Скругленная прямоугольная выноска 43"/>
            <p:cNvSpPr/>
            <p:nvPr/>
          </p:nvSpPr>
          <p:spPr>
            <a:xfrm>
              <a:off x="1828800" y="3276600"/>
              <a:ext cx="1295400" cy="762000"/>
            </a:xfrm>
            <a:prstGeom prst="wedgeRoundRectCallout">
              <a:avLst>
                <a:gd name="adj1" fmla="val 59839"/>
                <a:gd name="adj2" fmla="val 85714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5000" y="33528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Мы на  </a:t>
              </a:r>
              <a:r>
                <a:rPr lang="ru-RU" dirty="0" err="1" smtClean="0"/>
                <a:t>Рэде</a:t>
              </a:r>
              <a:r>
                <a:rPr lang="ru-RU" dirty="0" smtClean="0"/>
                <a:t> !!!</a:t>
              </a:r>
              <a:endParaRPr lang="ru-RU" dirty="0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8334 C -0.01406 0.1257 -0.00243 0.17199 -0.02083 0.20718 C -0.02205 0.21273 -0.02309 0.21667 -0.02552 0.22153 C -0.02725 0.23264 -0.03038 0.24236 -0.03541 0.25185 C -0.03715 0.26019 -0.0408 0.26459 -0.04461 0.27084 C -0.04774 0.27593 -0.05104 0.28148 -0.05451 0.28681 C -0.0559 0.28959 -0.05711 0.29375 -0.05885 0.2963 C -0.05989 0.29769 -0.06145 0.29838 -0.0625 0.29954 C -0.06371 0.30093 -0.06475 0.30255 -0.06597 0.30417 C -0.07014 0.32084 -0.08211 0.32361 -0.0934 0.32639 C -0.2677 0.325 -0.20295 0.325 -0.2875 0.325 " pathEditMode="relative" rAng="0" ptsTypes="ffffffffff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11667 C 0.00591 0.12338 0.00643 0.13033 0.00782 0.13727 C 0.00816 0.17546 0.00851 0.21343 0.00886 0.25162 C 0.0092 0.28542 0.00938 0.31945 0.01007 0.35324 C 0.01059 0.37546 0.03646 0.37847 0.04827 0.38009 C 0.11545 0.39861 0.25469 0.38033 0.26719 0.38009 C 0.27639 0.3787 0.28577 0.37685 0.29462 0.37384 C 0.30747 0.36945 0.31823 0.36042 0.3316 0.35787 C 0.33542 0.35602 0.33386 0.35625 0.33629 0.35625 " pathEditMode="relative" rAng="0" ptsTypes="ffffffffA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11111E-6 C 0.00174 0.16088 0.00122 0.07523 0.00122 0.25717 " pathEditMode="relative" ptsTypes="f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34000" y="1219200"/>
            <a:ext cx="2133600" cy="2971800"/>
            <a:chOff x="2437669" y="1316620"/>
            <a:chExt cx="3124200" cy="4322180"/>
          </a:xfrm>
        </p:grpSpPr>
        <p:sp>
          <p:nvSpPr>
            <p:cNvPr id="3" name="Капля 2"/>
            <p:cNvSpPr/>
            <p:nvPr/>
          </p:nvSpPr>
          <p:spPr>
            <a:xfrm rot="18989526">
              <a:off x="2437669" y="1316620"/>
              <a:ext cx="3124200" cy="3236842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2743200" y="4343400"/>
              <a:ext cx="2667000" cy="1295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3352800" y="1752600"/>
              <a:ext cx="1371600" cy="1066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3429000"/>
              <a:ext cx="1905000" cy="36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</a:rPr>
                <a:t>      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8382000" y="7010400"/>
            <a:ext cx="762000" cy="1600200"/>
            <a:chOff x="1600200" y="4572000"/>
            <a:chExt cx="762000" cy="1600200"/>
          </a:xfrm>
        </p:grpSpPr>
        <p:sp>
          <p:nvSpPr>
            <p:cNvPr id="41" name="Улыбающееся лицо 40"/>
            <p:cNvSpPr/>
            <p:nvPr/>
          </p:nvSpPr>
          <p:spPr>
            <a:xfrm>
              <a:off x="1600200" y="4572000"/>
              <a:ext cx="762000" cy="685800"/>
            </a:xfrm>
            <a:prstGeom prst="smileyFace">
              <a:avLst>
                <a:gd name="adj" fmla="val 1696"/>
              </a:avLst>
            </a:prstGeom>
            <a:solidFill>
              <a:srgbClr val="FFFF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flipV="1">
              <a:off x="1905000" y="5105400"/>
              <a:ext cx="76200" cy="45719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Равнобедренный треугольник 42"/>
            <p:cNvSpPr/>
            <p:nvPr/>
          </p:nvSpPr>
          <p:spPr>
            <a:xfrm flipH="1" flipV="1">
              <a:off x="1981200" y="5105400"/>
              <a:ext cx="76200" cy="76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Шестиугольник 43"/>
            <p:cNvSpPr/>
            <p:nvPr/>
          </p:nvSpPr>
          <p:spPr>
            <a:xfrm>
              <a:off x="1905000" y="5257800"/>
              <a:ext cx="228600" cy="914400"/>
            </a:xfrm>
            <a:prstGeom prst="hexagon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334000" y="2438400"/>
            <a:ext cx="1143000" cy="646331"/>
            <a:chOff x="6705600" y="5029200"/>
            <a:chExt cx="1143000" cy="646331"/>
          </a:xfrm>
        </p:grpSpPr>
        <p:sp>
          <p:nvSpPr>
            <p:cNvPr id="46" name="Скругленная прямоугольная выноска 45"/>
            <p:cNvSpPr/>
            <p:nvPr/>
          </p:nvSpPr>
          <p:spPr>
            <a:xfrm>
              <a:off x="6705600" y="5029200"/>
              <a:ext cx="1066800" cy="609600"/>
            </a:xfrm>
            <a:prstGeom prst="wedgeRoundRectCallout">
              <a:avLst>
                <a:gd name="adj1" fmla="val -54506"/>
                <a:gd name="adj2" fmla="val 8928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05600" y="50292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Вы видели </a:t>
              </a:r>
              <a:r>
                <a:rPr lang="en-US" dirty="0" smtClean="0"/>
                <a:t>?</a:t>
              </a:r>
              <a:endParaRPr lang="ru-RU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9448800" y="3733800"/>
            <a:ext cx="2514600" cy="1600200"/>
            <a:chOff x="3581400" y="7543800"/>
            <a:chExt cx="2514600" cy="1600200"/>
          </a:xfrm>
        </p:grpSpPr>
        <p:sp>
          <p:nvSpPr>
            <p:cNvPr id="51" name="Овал 50"/>
            <p:cNvSpPr/>
            <p:nvPr/>
          </p:nvSpPr>
          <p:spPr>
            <a:xfrm>
              <a:off x="3581400" y="8915400"/>
              <a:ext cx="2514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ирог 49"/>
            <p:cNvSpPr/>
            <p:nvPr/>
          </p:nvSpPr>
          <p:spPr>
            <a:xfrm>
              <a:off x="3810000" y="7543800"/>
              <a:ext cx="1905000" cy="1447800"/>
            </a:xfrm>
            <a:prstGeom prst="pi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858000" y="2971800"/>
            <a:ext cx="762000" cy="1524000"/>
            <a:chOff x="6629400" y="4038600"/>
            <a:chExt cx="1447800" cy="2667000"/>
          </a:xfrm>
        </p:grpSpPr>
        <p:sp>
          <p:nvSpPr>
            <p:cNvPr id="30" name="Равно 29"/>
            <p:cNvSpPr/>
            <p:nvPr/>
          </p:nvSpPr>
          <p:spPr>
            <a:xfrm rot="5400000">
              <a:off x="6836410" y="5971540"/>
              <a:ext cx="889000" cy="57912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Круглая лента лицом вниз 30"/>
            <p:cNvSpPr/>
            <p:nvPr/>
          </p:nvSpPr>
          <p:spPr>
            <a:xfrm>
              <a:off x="6629400" y="4927600"/>
              <a:ext cx="1447800" cy="683846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74180" y="5748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Правильный пятиугольник 32"/>
            <p:cNvSpPr/>
            <p:nvPr/>
          </p:nvSpPr>
          <p:spPr>
            <a:xfrm>
              <a:off x="6918960" y="4859215"/>
              <a:ext cx="796290" cy="1094154"/>
            </a:xfrm>
            <a:prstGeom prst="pent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Выгнутая влево стрелка 33"/>
            <p:cNvSpPr/>
            <p:nvPr/>
          </p:nvSpPr>
          <p:spPr>
            <a:xfrm>
              <a:off x="6629400" y="5132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Выгнутая вправо стрелка 34"/>
            <p:cNvSpPr/>
            <p:nvPr/>
          </p:nvSpPr>
          <p:spPr>
            <a:xfrm>
              <a:off x="7570470" y="5132754"/>
              <a:ext cx="434340" cy="615462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6705600" y="4038600"/>
              <a:ext cx="1085850" cy="9573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858000" y="4191001"/>
              <a:ext cx="838200" cy="76200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Минус 37"/>
            <p:cNvSpPr/>
            <p:nvPr/>
          </p:nvSpPr>
          <p:spPr>
            <a:xfrm>
              <a:off x="7010400" y="4495800"/>
              <a:ext cx="152400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7391401" y="4495800"/>
              <a:ext cx="152401" cy="45719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Дуга 39"/>
            <p:cNvSpPr/>
            <p:nvPr/>
          </p:nvSpPr>
          <p:spPr>
            <a:xfrm rot="10443636">
              <a:off x="7166134" y="4743992"/>
              <a:ext cx="382218" cy="68146"/>
            </a:xfrm>
            <a:prstGeom prst="arc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96000" y="2895600"/>
            <a:ext cx="990600" cy="1828800"/>
            <a:chOff x="1219200" y="3352800"/>
            <a:chExt cx="1524000" cy="2971800"/>
          </a:xfrm>
        </p:grpSpPr>
        <p:sp>
          <p:nvSpPr>
            <p:cNvPr id="21" name="Равно 20"/>
            <p:cNvSpPr/>
            <p:nvPr/>
          </p:nvSpPr>
          <p:spPr>
            <a:xfrm rot="5400000">
              <a:off x="1409700" y="5524500"/>
              <a:ext cx="990600" cy="609600"/>
            </a:xfrm>
            <a:prstGeom prst="mathEqual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Круглая лента лицом вниз 21"/>
            <p:cNvSpPr/>
            <p:nvPr/>
          </p:nvSpPr>
          <p:spPr>
            <a:xfrm>
              <a:off x="1219200" y="4343400"/>
              <a:ext cx="1524000" cy="762000"/>
            </a:xfrm>
            <a:prstGeom prst="ellipseRibb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1600" y="52578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Правильный пятиугольник 23"/>
            <p:cNvSpPr/>
            <p:nvPr/>
          </p:nvSpPr>
          <p:spPr>
            <a:xfrm>
              <a:off x="1524000" y="4267200"/>
              <a:ext cx="838200" cy="1219200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Улыбающееся лицо 24"/>
            <p:cNvSpPr/>
            <p:nvPr/>
          </p:nvSpPr>
          <p:spPr>
            <a:xfrm>
              <a:off x="1524000" y="3505200"/>
              <a:ext cx="838200" cy="838200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Выгнутая влево стрелка 25"/>
            <p:cNvSpPr/>
            <p:nvPr/>
          </p:nvSpPr>
          <p:spPr>
            <a:xfrm>
              <a:off x="1219200" y="4572000"/>
              <a:ext cx="381000" cy="685800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Выгнутая вправо стрелка 26"/>
            <p:cNvSpPr/>
            <p:nvPr/>
          </p:nvSpPr>
          <p:spPr>
            <a:xfrm>
              <a:off x="2209800" y="4572000"/>
              <a:ext cx="457200" cy="685800"/>
            </a:xfrm>
            <a:prstGeom prst="curvedLef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371600" y="3352800"/>
              <a:ext cx="1143000" cy="1066800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334000" y="2819400"/>
            <a:ext cx="838200" cy="1676400"/>
            <a:chOff x="1371600" y="2057400"/>
            <a:chExt cx="1447800" cy="2743200"/>
          </a:xfrm>
        </p:grpSpPr>
        <p:sp>
          <p:nvSpPr>
            <p:cNvPr id="8" name="Облако 7"/>
            <p:cNvSpPr/>
            <p:nvPr/>
          </p:nvSpPr>
          <p:spPr>
            <a:xfrm>
              <a:off x="1600200" y="2133600"/>
              <a:ext cx="914400" cy="6096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 8"/>
            <p:cNvSpPr/>
            <p:nvPr/>
          </p:nvSpPr>
          <p:spPr>
            <a:xfrm rot="5400000">
              <a:off x="1578610" y="4066540"/>
              <a:ext cx="889000" cy="579120"/>
            </a:xfrm>
            <a:prstGeom prst="mathEqua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Круглая лента лицом вниз 9"/>
            <p:cNvSpPr/>
            <p:nvPr/>
          </p:nvSpPr>
          <p:spPr>
            <a:xfrm>
              <a:off x="1371600" y="3022600"/>
              <a:ext cx="1447800" cy="683846"/>
            </a:xfrm>
            <a:prstGeom prst="ellipseRibb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6380" y="3843215"/>
              <a:ext cx="1158240" cy="34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Правильный пятиугольник 11"/>
            <p:cNvSpPr/>
            <p:nvPr/>
          </p:nvSpPr>
          <p:spPr>
            <a:xfrm>
              <a:off x="1661160" y="2954215"/>
              <a:ext cx="796290" cy="1094154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лыбающееся лицо 12"/>
            <p:cNvSpPr/>
            <p:nvPr/>
          </p:nvSpPr>
          <p:spPr>
            <a:xfrm>
              <a:off x="1661160" y="2270369"/>
              <a:ext cx="796290" cy="752231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Выгнутая влево стрелка 13"/>
            <p:cNvSpPr/>
            <p:nvPr/>
          </p:nvSpPr>
          <p:spPr>
            <a:xfrm>
              <a:off x="1371600" y="3227754"/>
              <a:ext cx="361950" cy="615462"/>
            </a:xfrm>
            <a:prstGeom prst="curvedRightArrow">
              <a:avLst>
                <a:gd name="adj1" fmla="val 30806"/>
                <a:gd name="adj2" fmla="val 50000"/>
                <a:gd name="adj3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Выгнутая вправо стрелка 14"/>
            <p:cNvSpPr/>
            <p:nvPr/>
          </p:nvSpPr>
          <p:spPr>
            <a:xfrm>
              <a:off x="2312670" y="3227754"/>
              <a:ext cx="434340" cy="615462"/>
            </a:xfrm>
            <a:prstGeom prst="curved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524000" y="2057400"/>
              <a:ext cx="1143000" cy="1033585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блако 16"/>
            <p:cNvSpPr/>
            <p:nvPr/>
          </p:nvSpPr>
          <p:spPr>
            <a:xfrm rot="5195596">
              <a:off x="2148073" y="2296151"/>
              <a:ext cx="503449" cy="35069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блако 17"/>
            <p:cNvSpPr/>
            <p:nvPr/>
          </p:nvSpPr>
          <p:spPr>
            <a:xfrm rot="10800000">
              <a:off x="1752600" y="2057400"/>
              <a:ext cx="593262" cy="3810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блако 18"/>
            <p:cNvSpPr/>
            <p:nvPr/>
          </p:nvSpPr>
          <p:spPr>
            <a:xfrm rot="6267450">
              <a:off x="1413420" y="2344721"/>
              <a:ext cx="559723" cy="362707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759 C 0.0191 0.02291 0.02639 0.02291 0.03282 0.0287 C 0.03698 0.03703 0.04219 0.04444 0.04462 0.05393 C 0.04462 0.05509 0.0448 0.07963 0.04827 0.08425 C 0.05643 0.09513 0.07188 0.0949 0.08282 0.09699 C 0.09549 0.09629 0.11042 0.09699 0.12327 0.09213 C 0.12813 0.09027 0.13264 0.08657 0.1375 0.08425 C 0.14271 0.07893 0.14896 0.07662 0.15417 0.07152 C 0.16146 0.06435 0.16806 0.05694 0.17674 0.05254 C 0.18177 0.04583 0.18785 0.04351 0.19341 0.03819 C 0.20365 0.02824 0.19011 0.03773 0.20174 0.03032 C 0.20868 0.01805 0.22153 0.0037 0.2316 -0.00463 C 0.23334 -0.00811 0.23594 -0.01042 0.2375 -0.01412 C 0.23872 -0.01713 0.23993 -0.02385 0.23993 -0.02362 C 0.24236 -0.05301 0.24202 -0.0419 0.23993 -0.09051 C 0.23959 -0.09769 0.2316 -0.10787 0.2316 -0.10764 C 0.229 -0.1213 0.22292 -0.12755 0.21493 -0.13496 C 0.21198 -0.14584 0.20782 -0.15394 0.2007 -0.16019 C 0.1967 -0.16806 0.19358 -0.17732 0.1875 -0.18241 C 0.18195 -0.19352 0.18525 -0.18982 0.17917 -0.19514 C 0.17709 -0.20093 0.17709 -0.20139 0.17448 -0.20625 C 0.17257 -0.20996 0.16841 -0.21737 0.16841 -0.21713 C 0.16684 -0.22454 0.16216 -0.2301 0.15903 -0.23635 C 0.1573 -0.23982 0.15695 -0.24399 0.15539 -0.24746 C 0.15226 -0.25394 0.14844 -0.25996 0.14584 -0.26667 C 0.14271 -0.275 0.14028 -0.28079 0.13629 -0.28889 C 0.13559 -0.29051 0.13403 -0.29352 0.13403 -0.29329 C 0.13299 -0.30093 0.1323 -0.30487 0.12917 -0.31112 C 0.12761 -0.31922 0.1257 -0.32061 0.12205 -0.32686 C 0.12032 -0.32987 0.11736 -0.33635 0.11736 -0.33612 C 0.12153 -0.34537 0.11962 -0.33936 0.11962 -0.35556 " pathEditMode="relative" rAng="0" ptsTypes="ffffffffffffffffffffffffffffff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15 C -0.00174 -3.33333E-6 -0.00417 0.00093 -0.0066 0.00209 C -0.00782 0.00255 -0.01007 0.00348 -0.01007 0.00371 C -0.02535 0.00301 -0.0507 0.00301 -0.06841 0.00047 C -0.06997 0.00023 -0.07743 -0.00208 -0.07917 -0.00277 C -0.08282 -0.00416 -0.08993 -0.00764 -0.08993 -0.0074 C -0.09427 -0.01342 -0.09914 -0.01759 -0.10417 -0.02176 C -0.10365 -0.02986 -0.10573 -0.03958 -0.10174 -0.0456 C -0.09549 -0.05509 -0.08577 -0.05949 -0.07674 -0.06157 C -0.07292 -0.06342 -0.06493 -0.0662 -0.06493 -0.06597 C -0.05625 -0.07384 -0.05973 -0.0699 -0.05417 -0.07731 C -0.05174 -0.08657 -0.04931 -0.09074 -0.05417 -0.10115 C -0.0566 -0.10625 -0.06164 -0.1081 -0.06493 -0.11227 C -0.07952 -0.11111 -0.09167 -0.10879 -0.10539 -0.10277 C -0.11077 -0.09514 -0.11615 -0.08819 -0.12327 -0.08379 C -0.1283 -0.07291 -0.13438 -0.0625 -0.13993 -0.05208 C -0.14306 -0.04629 -0.14375 -0.04166 -0.14827 -0.03773 C -0.14948 -0.02986 -0.15261 -0.02361 -0.15417 -0.01551 C -0.15382 0.00417 -0.154 0.02385 -0.15295 0.04329 C -0.15261 0.04954 -0.14584 0.05417 -0.14219 0.05602 C -0.12986 0.0625 -0.11979 0.06713 -0.1066 0.06875 C -0.0915 0.07315 -0.09618 0.07199 -0.06719 0.07176 C -0.03941 0.07153 0.01614 0.06875 0.01614 0.06898 C 0.02968 0.05602 0.01736 0.03797 0.00659 0.03056 C -0.0125 0.01736 -0.02813 0.02037 -0.05052 0.01945 C -0.06094 0.01482 -0.0717 0.01412 -0.08264 0.0132 C -0.08386 0.01273 -0.08507 0.01181 -0.08629 0.01158 C -0.09028 0.01065 -0.09445 0.01135 -0.09827 0.00996 C -0.10139 0.0088 -0.10348 0.00486 -0.1066 0.00348 C -0.11094 -0.00231 -0.1158 -0.00648 -0.12084 -0.01064 C -0.12674 -0.02245 -0.12448 -0.01666 -0.12795 -0.02824 C -0.129 -0.03611 -0.13108 -0.04143 -0.13264 -0.04884 C -0.13351 -0.05902 -0.13473 -0.06759 -0.13629 -0.07731 C -0.13577 -0.10254 -0.13837 -0.12453 -0.13264 -0.14722 C -0.13247 -0.16273 -0.15018 -0.2324 -0.12431 -0.24398 C -0.10938 -0.24236 -0.11042 -0.24444 -0.10295 -0.23125 C -0.09861 -0.21412 -0.09011 -0.19838 -0.08386 -0.18217 C -0.08108 -0.16713 -0.07813 -0.15 -0.08507 -0.13611 C -0.08664 -0.12777 -0.08889 -0.11782 -0.09219 -0.11064 C -0.09375 -0.10231 -0.09549 -0.09375 -0.09705 -0.08541 C -0.09879 -0.06504 -0.10382 -0.03889 -0.09219 -0.02338 C -0.09063 -0.01759 -0.08959 -0.01203 -0.08872 -0.00602 C -0.08837 0.00718 -0.0882 0.02061 -0.0875 0.0338 C -0.08733 0.03588 -0.08629 0.04005 -0.08629 0.04028 " pathEditMode="relative" rAng="0" ptsTypes="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C 0.01198 0.00556 0.0217 -0.00255 0.0309 -0.01111 C 0.03489 -0.01505 0.0441 -0.0206 0.0441 -0.0206 C 0.04635 -0.02523 0.04948 -0.02778 0.05347 -0.03009 C 0.05573 -0.03148 0.06076 -0.03333 0.06076 -0.03333 C 0.0691 -0.03287 0.07743 -0.03264 0.08576 -0.03171 C 0.0908 -0.03125 0.09601 -0.02639 0.10121 -0.02523 C 0.11858 -0.01644 0.12917 -0.0169 0.15 -0.01574 C 0.15712 -0.01412 0.16302 -0.01227 0.17014 -0.01111 C 0.17257 -0.00903 0.175 -0.00671 0.17743 -0.00463 C 0.18281 1.11111E-6 0.17691 0.01227 0.17621 0.02083 C 0.17517 0.03426 0.1625 0.03611 0.15469 0.03819 C 0.14844 0.04398 0.15347 0.04051 0.14288 0.04306 C 0.13472 0.04514 0.12743 0.04931 0.1191 0.05093 C 0.06719 0.04977 0.0559 0.05069 0.0191 0.04444 C -0.05382 0.01667 -0.13247 0.03889 -0.20833 0.03819 C -0.21337 0.03588 -0.21719 0.0331 -0.22257 0.03194 C -0.23177 0.02593 -0.24236 0.02384 -0.25243 0.02222 C -0.26233 0.01366 -0.27309 0.00671 -0.28333 -0.00139 C -0.2934 -0.00949 -0.30174 -0.01921 -0.3132 -0.02361 C -0.32483 -0.03449 -0.31528 -0.02685 -0.34653 -0.02685 " pathEditMode="relative" ptsTypes="ffffffffffffffffffffA">
                                      <p:cBhvr>
                                        <p:cTn id="1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13889 C -0.03611 -0.16528 -0.0533 -0.18171 -0.075 -0.19445 C -0.08368 -0.19954 -0.09166 -0.20509 -0.10121 -0.20718 C -0.12986 -0.20579 -0.12708 -0.20787 -0.14409 -0.20232 C -0.1526 -0.19445 -0.16527 -0.19537 -0.175 -0.19445 C -0.21475 -0.19514 -0.25538 -0.18565 -0.29409 -0.19769 C -0.30468 -0.20093 -0.32673 -0.20857 -0.33698 -0.21667 C -0.34218 -0.22083 -0.34774 -0.22431 -0.35243 -0.2294 C -0.35503 -0.23218 -0.35955 -0.23889 -0.35955 -0.23866 C -0.36128 -0.24792 -0.36458 -0.25648 -0.36666 -0.26574 C -0.36736 -0.26898 -0.36909 -0.27546 -0.36909 -0.27523 C -0.37066 -0.29398 -0.37378 -0.30949 -0.38698 -0.31829 C -0.39218 -0.32894 -0.40173 -0.32755 -0.41076 -0.32778 C -0.46354 -0.3287 -0.51632 -0.32894 -0.56909 -0.3294 C -0.57708 -0.33218 -0.58455 -0.3331 -0.59288 -0.33403 C -0.60382 -0.33773 -0.61493 -0.33889 -0.62621 -0.34051 C -0.63819 -0.34468 -0.65191 -0.34676 -0.66423 -0.34838 C -0.67222 -0.35093 -0.67986 -0.35208 -0.68802 -0.35324 C -0.70486 -0.35787 -0.72083 -0.36134 -0.73802 -0.36273 C -0.7493 -0.36736 -0.76093 -0.36644 -0.77274 -0.36898 C -0.79288 -0.37315 -0.81302 -0.37894 -0.83333 -0.38171 C -0.84566 -0.38727 -0.83524 -0.38264 -0.84757 -0.38796 C -0.85 -0.38889 -0.85468 -0.3912 -0.85468 -0.39097 C -0.85746 -0.39491 -0.86024 -0.39861 -0.86302 -0.40232 C -0.86423 -0.40394 -0.86354 -0.40671 -0.86423 -0.4088 C -0.86475 -0.41042 -0.8658 -0.41181 -0.86666 -0.41343 C -0.86996 -0.42639 -0.87951 -0.43611 -0.88802 -0.44352 C -0.88993 -0.44745 -0.89149 -0.45 -0.89288 -0.45463 C -0.89392 -0.45787 -0.89531 -0.46435 -0.89531 -0.46412 C -0.89618 -0.47408 -0.89826 -0.4831 -0.90243 -0.4912 C -0.90416 -0.50046 -0.90555 -0.50995 -0.91302 -0.51343 C -0.92777 -0.54283 -0.95086 -0.54514 -0.975 -0.54676 C -0.98524 -0.55023 -0.99531 -0.55324 -1.0059 -0.55463 C -1.01441 -0.55833 -1.00833 -0.55625 -1.025 -0.55625 " pathEditMode="relative" rAng="0" ptsTypes="fffffffffffffffffffffffffffffffffA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7083 0.2257 C -0.25972 0.21644 -0.34878 0.22454 -0.4375 0.23056 C -0.47882 0.2463 -0.51545 0.23241 -0.55416 0.2257 C -0.59218 0.20556 -0.63871 0.21296 -0.67812 0.21296 " pathEditMode="relative" rAng="0" ptsTypes="fffA">
                                      <p:cBhvr>
                                        <p:cTn id="27" dur="8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59 -0.28889 C 0.13646 -0.22107 0.14167 -0.26412 0.13195 -0.22917 C 0.12917 -0.21875 0.12414 -0.1963 0.12414 -0.19561 C 0.12049 -0.16598 0.1033 -0.10116 0.0915 -0.09723 C 0.08316 -0.09399 0.07466 -0.09329 0.06615 -0.09167 C 0.02084 -0.05325 -0.00555 -0.07871 -0.06875 -0.0757 C -0.0783 -0.06852 -0.08645 -0.05718 -0.09583 -0.04838 C -0.09982 -0.04514 -0.10729 -0.03727 -0.10729 -0.03635 C -0.11718 -0.01737 -0.12951 -0.01019 -0.13993 0.00671 C -0.14392 0.01319 -0.15156 0.02824 -0.15156 0.02916 C -0.16024 0.0618 -0.17083 0.10509 -0.17083 0.14907 " pathEditMode="relative" rAng="0" ptsTypes="ffffffffffA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53 -0.02685 C -0.34306 0.0132 -0.3316 0.04583 -0.31198 0.07639 C -0.30539 0.08681 -0.29098 0.09722 -0.2823 0.10324 C -0.275 0.1081 -0.26806 0.11435 -0.26077 0.11921 C -0.25521 0.12292 -0.25365 0.12199 -0.24775 0.12546 C -0.22743 0.13796 -0.2066 0.14653 -0.18455 0.15255 C -0.1698 0.16227 -0.15191 0.16875 -0.13577 0.17315 C -0.12483 0.18333 -0.14115 0.16852 -0.12743 0.1794 C -0.125 0.18125 -0.12032 0.18588 -0.12032 0.18588 C -0.12188 0.19931 -0.12171 0.21435 -0.13108 0.22222 C -0.1349 0.23125 -0.13993 0.23588 -0.14532 0.24306 C -0.15556 0.25671 -0.16754 0.27245 -0.1823 0.27639 C -0.18941 0.28102 -0.19636 0.28611 -0.20365 0.29051 C -0.2158 0.29769 -0.23629 0.3 -0.24896 0.3 " pathEditMode="relative" ptsTypes="fffffffffffff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0"/>
                            </p:stCondLst>
                            <p:childTnLst>
                              <p:par>
                                <p:cTn id="4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29 0.04028 C -0.0882 0.04884 -0.08403 0.05162 -0.08142 0.05926 C -0.07604 0.07454 -0.0717 0.09005 -0.06233 0.10208 C -0.05781 0.11505 -0.04896 0.12778 -0.04219 0.13866 C -0.02708 0.16296 -0.05174 0.12917 -0.03629 0.14977 C -0.03507 0.15394 -0.03247 0.15787 -0.03264 0.1625 C -0.03299 0.17106 -0.03229 0.18102 -0.03629 0.18796 C -0.04184 0.19745 -0.04896 0.2081 -0.05521 0.21644 C -0.06007 0.22315 -0.06267 0.23102 -0.06962 0.23403 C -0.0717 0.23819 -0.07257 0.24236 -0.07431 0.24653 " pathEditMode="relative" ptsTypes="fffffffffA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5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tx1"/>
            </a:gs>
            <a:gs pos="0">
              <a:schemeClr val="tx1">
                <a:alpha val="87000"/>
              </a:schemeClr>
            </a:gs>
            <a:gs pos="42000">
              <a:srgbClr val="BA0066"/>
            </a:gs>
            <a:gs pos="89999">
              <a:srgbClr val="C0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381000" y="0"/>
            <a:ext cx="8610600" cy="6629400"/>
            <a:chOff x="381000" y="0"/>
            <a:chExt cx="8610600" cy="66294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81000" y="0"/>
              <a:ext cx="8610600" cy="6629400"/>
              <a:chOff x="381000" y="0"/>
              <a:chExt cx="8610600" cy="6629400"/>
            </a:xfrm>
          </p:grpSpPr>
          <p:sp>
            <p:nvSpPr>
              <p:cNvPr id="2" name="Блок-схема: задержка 1"/>
              <p:cNvSpPr/>
              <p:nvPr/>
            </p:nvSpPr>
            <p:spPr>
              <a:xfrm rot="16200000">
                <a:off x="2705100" y="-647700"/>
                <a:ext cx="4038600" cy="5334000"/>
              </a:xfrm>
              <a:prstGeom prst="flowChartDelay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381000" y="3886200"/>
                <a:ext cx="8610600" cy="2743200"/>
                <a:chOff x="381000" y="3886200"/>
                <a:chExt cx="8610600" cy="2743200"/>
              </a:xfrm>
            </p:grpSpPr>
            <p:sp>
              <p:nvSpPr>
                <p:cNvPr id="3" name="Блок-схема: подготовка 2"/>
                <p:cNvSpPr/>
                <p:nvPr/>
              </p:nvSpPr>
              <p:spPr>
                <a:xfrm>
                  <a:off x="381000" y="3886200"/>
                  <a:ext cx="8610600" cy="2743200"/>
                </a:xfrm>
                <a:prstGeom prst="flowChartPreparation">
                  <a:avLst/>
                </a:prstGeom>
                <a:solidFill>
                  <a:srgbClr val="C0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Овал 5"/>
                <p:cNvSpPr/>
                <p:nvPr/>
              </p:nvSpPr>
              <p:spPr>
                <a:xfrm>
                  <a:off x="6629400" y="5181600"/>
                  <a:ext cx="762000" cy="685800"/>
                </a:xfrm>
                <a:prstGeom prst="ellipse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Равнобедренный треугольник 6"/>
                <p:cNvSpPr/>
                <p:nvPr/>
              </p:nvSpPr>
              <p:spPr>
                <a:xfrm>
                  <a:off x="2438400" y="4953000"/>
                  <a:ext cx="914400" cy="609600"/>
                </a:xfrm>
                <a:prstGeom prst="triangle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Крест 7"/>
                <p:cNvSpPr/>
                <p:nvPr/>
              </p:nvSpPr>
              <p:spPr>
                <a:xfrm>
                  <a:off x="4572000" y="4419600"/>
                  <a:ext cx="990600" cy="762000"/>
                </a:xfrm>
                <a:prstGeom prst="plus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Ромб 12"/>
                <p:cNvSpPr/>
                <p:nvPr/>
              </p:nvSpPr>
              <p:spPr>
                <a:xfrm>
                  <a:off x="4114800" y="5943600"/>
                  <a:ext cx="1219200" cy="533400"/>
                </a:xfrm>
                <a:prstGeom prst="diamond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6" name="Группа 15"/>
            <p:cNvGrpSpPr/>
            <p:nvPr/>
          </p:nvGrpSpPr>
          <p:grpSpPr>
            <a:xfrm>
              <a:off x="2362200" y="1295400"/>
              <a:ext cx="4724400" cy="1752600"/>
              <a:chOff x="2362200" y="2057400"/>
              <a:chExt cx="4724400" cy="175260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971800" y="2743200"/>
                <a:ext cx="3581400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трелка вверх 8"/>
              <p:cNvSpPr/>
              <p:nvPr/>
            </p:nvSpPr>
            <p:spPr>
              <a:xfrm>
                <a:off x="4419600" y="2057400"/>
                <a:ext cx="609600" cy="8382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Стрелка вверх 9"/>
              <p:cNvSpPr/>
              <p:nvPr/>
            </p:nvSpPr>
            <p:spPr>
              <a:xfrm rot="5400000">
                <a:off x="6362700" y="2933700"/>
                <a:ext cx="609600" cy="8382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трелка вверх 10"/>
              <p:cNvSpPr/>
              <p:nvPr/>
            </p:nvSpPr>
            <p:spPr>
              <a:xfrm rot="16200000">
                <a:off x="2476500" y="2933700"/>
                <a:ext cx="609600" cy="8382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200400" y="2057400"/>
                <a:ext cx="32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 </a:t>
                </a:r>
                <a:endParaRPr lang="ru-RU" dirty="0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3124200" y="228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Место    назначения 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213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Убежище   жителя планеты  </a:t>
            </a:r>
            <a:r>
              <a:rPr lang="ru-RU" b="1" dirty="0" err="1" smtClean="0">
                <a:solidFill>
                  <a:srgbClr val="FF0000"/>
                </a:solidFill>
              </a:rPr>
              <a:t>Рэд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22860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принято</a:t>
            </a:r>
            <a:endParaRPr lang="ru-RU" b="1" dirty="0"/>
          </a:p>
        </p:txBody>
      </p:sp>
      <p:sp>
        <p:nvSpPr>
          <p:cNvPr id="21" name="Стрелка вверх 20"/>
          <p:cNvSpPr/>
          <p:nvPr/>
        </p:nvSpPr>
        <p:spPr>
          <a:xfrm rot="5400000">
            <a:off x="6362700" y="2171700"/>
            <a:ext cx="609600" cy="8382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4419600" y="1295400"/>
            <a:ext cx="609600" cy="8382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5400000">
            <a:off x="6362700" y="2171700"/>
            <a:ext cx="609600" cy="8382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6200000">
            <a:off x="2476500" y="2171700"/>
            <a:ext cx="609600" cy="8382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276600" y="213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Место назначения достигнуто</a:t>
            </a:r>
            <a:endParaRPr lang="ru-RU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5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 build="allAtOnce"/>
      <p:bldP spid="21" grpId="0" animBg="1"/>
      <p:bldP spid="22" grpId="0" animBg="1"/>
      <p:bldP spid="23" grpId="0" animBg="1"/>
      <p:bldP spid="23" grpId="1" animBg="1"/>
      <p:bldP spid="24" grpId="0" animBg="1"/>
      <p:bldP spid="2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163</Words>
  <Application>Microsoft Office PowerPoint</Application>
  <PresentationFormat>Экран (4:3)</PresentationFormat>
  <Paragraphs>46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Новая  планета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галактика. </dc:title>
  <cp:lastModifiedBy>Windows User</cp:lastModifiedBy>
  <cp:revision>57</cp:revision>
  <dcterms:modified xsi:type="dcterms:W3CDTF">2016-02-09T12:06:16Z</dcterms:modified>
</cp:coreProperties>
</file>