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95223" autoAdjust="0"/>
  </p:normalViewPr>
  <p:slideViewPr>
    <p:cSldViewPr>
      <p:cViewPr>
        <p:scale>
          <a:sx n="75" d="100"/>
          <a:sy n="75" d="100"/>
        </p:scale>
        <p:origin x="-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3EB5E-26FD-448E-A95E-3B2AD9E4B81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FE80-F41F-4881-AC19-700A95E8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87;&#1077;&#1088;&#1077;&#1083;&#1077;&#1090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6;&#1072;&#1089;&#1094;.m4a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5;&#1088;&#1080;&#1083;&#1077;&#1090;&#1072;&#1081;%20&#1077;&#1097;&#1077;.m4a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3;&#1077;%20&#1079;&#1072;.m4a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4;&#1073;&#1103;&#1079;&#1072;&#1090;&#1077;&#1083;&#1100;&#1085;&#1086;%20&#1087;&#1086;&#1082;&#1072;.m4a" TargetMode="Externa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43;&#1086;&#1083;&#1086;&#1089;%20038.m4a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9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40;&#1074;&#1090;&#1086;&#1088;.m4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63;&#1076;.m4a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5;&#1083;1.m4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5.png"/><Relationship Id="rId3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47;%20&#1074;.m4a" TargetMode="External"/><Relationship Id="rId7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44;&#1085;&#1074;%20%20&#1074;.m4a" TargetMode="External"/><Relationship Id="rId12" Type="http://schemas.openxmlformats.org/officeDocument/2006/relationships/image" Target="../media/image14.png"/><Relationship Id="rId2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5;&#1088;%20&#1074;.m4a" TargetMode="External"/><Relationship Id="rId16" Type="http://schemas.openxmlformats.org/officeDocument/2006/relationships/image" Target="../media/image17.jpeg"/><Relationship Id="rId1" Type="http://schemas.openxmlformats.org/officeDocument/2006/relationships/tags" Target="../tags/tag3.xml"/><Relationship Id="rId6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5;&#1086;&#1082;%20&#1074;.m4a" TargetMode="External"/><Relationship Id="rId11" Type="http://schemas.openxmlformats.org/officeDocument/2006/relationships/image" Target="../media/image13.jpeg"/><Relationship Id="rId5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5;&#1086;&#1089;&#1077;&#1083;&#1080;&#1083;&#1080;&#1089;&#1100;.m4a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47;%20&#1088;&#1072;&#1089;.m4a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5;&#1083;2.m4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44;&#1086;%20&#1085;&#1086;&#1074;%20&#1074;&#1089;&#1090;%20&#1086;&#1075;%20&#1079;.m4a" TargetMode="External"/><Relationship Id="rId13" Type="http://schemas.openxmlformats.org/officeDocument/2006/relationships/image" Target="../media/image4.png"/><Relationship Id="rId3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4;&#1075;.m4a" TargetMode="External"/><Relationship Id="rId7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43;&#1086;&#1083;&#1086;&#1089;%20034.m4a" TargetMode="External"/><Relationship Id="rId12" Type="http://schemas.openxmlformats.org/officeDocument/2006/relationships/image" Target="../media/image19.jpeg"/><Relationship Id="rId2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0;&#1090;&#1086;%20&#1079;.m4a" TargetMode="External"/><Relationship Id="rId1" Type="http://schemas.openxmlformats.org/officeDocument/2006/relationships/tags" Target="../tags/tag4.xml"/><Relationship Id="rId6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1;&#1077;&#1090;%20&#1085;&#1072;&#1079;.m4a" TargetMode="External"/><Relationship Id="rId11" Type="http://schemas.openxmlformats.org/officeDocument/2006/relationships/image" Target="../media/image18.jpeg"/><Relationship Id="rId5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0;&#1091;&#1089;%20&#1089;&#1086;.m4a" TargetMode="Externa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7.xml"/><Relationship Id="rId4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47;&#1074;%20&#1079;&#1085;.m4a" TargetMode="External"/><Relationship Id="rId9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44;&#1085;&#1074;%20%20&#1074;.m4a" TargetMode="External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3;&#1077;&#1074;&#1079;&#1088;%20&#1087;&#1083;&#1072;&#1085;.m4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5;&#1088;&#1080;&#1083;&#1077;&#1090;&#1072;&#1081;%20&#1077;&#1097;&#1077;.m4a" TargetMode="External"/><Relationship Id="rId13" Type="http://schemas.openxmlformats.org/officeDocument/2006/relationships/image" Target="../media/image11.png"/><Relationship Id="rId3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47;&#1074;&#1077;&#1079;&#1076;%20&#1082;&#1072;&#1082;%20&#1079;&#1086;&#1074;&#1091;&#1090;.m4a" TargetMode="External"/><Relationship Id="rId7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3;&#1077;%20&#1079;&#1072;.m4a" TargetMode="External"/><Relationship Id="rId12" Type="http://schemas.openxmlformats.org/officeDocument/2006/relationships/image" Target="../media/image4.png"/><Relationship Id="rId2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7;&#1077;&#1088;&#1072;&#1103;%20&#1087;&#1083;&#1072;&#1085;.m4a" TargetMode="External"/><Relationship Id="rId1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4;&#1076;&#1080;&#1085;%20&#1072;%20&#1087;&#1083;&#1072;&#1085;&#1077;&#1090;&#1077;.m4a" TargetMode="External"/><Relationship Id="rId6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6;&#1072;&#1089;&#1094;.m4a" TargetMode="External"/><Relationship Id="rId11" Type="http://schemas.openxmlformats.org/officeDocument/2006/relationships/image" Target="../media/image21.jpeg"/><Relationship Id="rId5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44;&#1088;&#1091;&#1075;.m4a" TargetMode="External"/><Relationship Id="rId10" Type="http://schemas.openxmlformats.org/officeDocument/2006/relationships/slideLayout" Target="../slideLayouts/slideLayout7.xml"/><Relationship Id="rId4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1;&#1077;&#1075;&#1077;&#1075;&#1076;&#1072;.m4a" TargetMode="External"/><Relationship Id="rId9" Type="http://schemas.openxmlformats.org/officeDocument/2006/relationships/audio" Target="file:///C:\Users\&#1054;&#1047;\Desktop\&#1069;&#1056;&#1040;20%20&#1075;&#1086;&#1088;&#1086;&#1076;%20&#1054;&#1088;&#1077;&#1093;&#1086;&#1074;&#1086;-&#1047;&#1091;&#1077;&#1074;&#1086;\&#1041;&#1086;&#1103;&#1088;&#1096;&#1080;&#1085;&#1086;&#1074;&#1072;_&#1040;&#1088;&#1076;&#1072;&#1096;&#1080;&#1088;&#1086;&#1074;&#1072;\&#1073;&#1086;&#1103;&#1088;&#1096;&#1080;&#1085;&#1086;&#1074;&#1072;%20&#1080;%20&#1040;&#1088;&#1076;&#1072;&#1096;&#1080;&#1088;&#1086;&#1074;&#1072;\&#1054;&#1073;&#1103;&#1079;&#1072;&#1090;&#1077;&#1083;&#1100;&#1085;&#1086;%20&#1087;&#1086;&#1082;&#1072;.m4a" TargetMode="Externa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56792"/>
            <a:ext cx="770544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Приключения Звёздочки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Часть 3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«Вторая галактика»</a:t>
            </a:r>
          </a:p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перел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 numSld="1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ланета расцветае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56792" y="-1107504"/>
            <a:ext cx="15640968" cy="8335743"/>
          </a:xfrm>
          <a:prstGeom prst="rect">
            <a:avLst/>
          </a:prstGeom>
        </p:spPr>
      </p:pic>
      <p:pic>
        <p:nvPicPr>
          <p:cNvPr id="4" name="Рисунок 3" descr="звёздочка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2" t="6299" r="38584" b="35750"/>
          <a:stretch>
            <a:fillRect/>
          </a:stretch>
        </p:blipFill>
        <p:spPr>
          <a:xfrm>
            <a:off x="7020272" y="1628800"/>
            <a:ext cx="3024336" cy="3312368"/>
          </a:xfrm>
          <a:prstGeom prst="rect">
            <a:avLst/>
          </a:prstGeom>
        </p:spPr>
      </p:pic>
      <p:pic>
        <p:nvPicPr>
          <p:cNvPr id="5" name="Расц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7984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ёздочка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2" t="6299" r="38584" b="35750"/>
          <a:stretch>
            <a:fillRect/>
          </a:stretch>
        </p:blipFill>
        <p:spPr>
          <a:xfrm>
            <a:off x="5436096" y="1844824"/>
            <a:ext cx="3024336" cy="3312368"/>
          </a:xfrm>
          <a:prstGeom prst="rect">
            <a:avLst/>
          </a:prstGeom>
        </p:spPr>
      </p:pic>
      <p:pic>
        <p:nvPicPr>
          <p:cNvPr id="4" name="Не за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Прилетай еще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4419600" y="4132312"/>
            <a:ext cx="304800" cy="304800"/>
          </a:xfrm>
          <a:prstGeom prst="rect">
            <a:avLst/>
          </a:prstGeom>
        </p:spPr>
      </p:pic>
      <p:pic>
        <p:nvPicPr>
          <p:cNvPr id="6" name="Обязательно пока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24761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xit" presetSubtype="3" fill="hold" nodeType="withEffect">
                                  <p:stCondLst>
                                    <p:cond delay="2998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 l="25588" t="5671" r="31100" b="13059"/>
          <a:stretch>
            <a:fillRect/>
          </a:stretch>
        </p:blipFill>
        <p:spPr>
          <a:xfrm>
            <a:off x="-756592" y="-819472"/>
            <a:ext cx="3960440" cy="3960440"/>
          </a:xfrm>
          <a:prstGeom prst="rect">
            <a:avLst/>
          </a:prstGeom>
        </p:spPr>
      </p:pic>
      <p:pic>
        <p:nvPicPr>
          <p:cNvPr id="3" name="Рисунок 2" descr="огонь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 l="25200" t="5671" r="29525"/>
          <a:stretch>
            <a:fillRect/>
          </a:stretch>
        </p:blipFill>
        <p:spPr>
          <a:xfrm>
            <a:off x="6372200" y="3501008"/>
            <a:ext cx="4139952" cy="4596855"/>
          </a:xfrm>
          <a:prstGeom prst="rect">
            <a:avLst/>
          </a:prstGeom>
        </p:spPr>
      </p:pic>
      <p:pic>
        <p:nvPicPr>
          <p:cNvPr id="4" name="Рисунок 3" descr="планета растений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7F2"/>
              </a:clrFrom>
              <a:clrTo>
                <a:srgbClr val="F6F7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80928" y="3861048"/>
            <a:ext cx="9144000" cy="4873230"/>
          </a:xfrm>
          <a:prstGeom prst="rect">
            <a:avLst/>
          </a:prstGeom>
        </p:spPr>
      </p:pic>
      <p:pic>
        <p:nvPicPr>
          <p:cNvPr id="5" name="Рисунок 4" descr="звёздочка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2" t="6299" r="38584" b="35750"/>
          <a:stretch>
            <a:fillRect/>
          </a:stretch>
        </p:blipFill>
        <p:spPr>
          <a:xfrm>
            <a:off x="-1332656" y="4365104"/>
            <a:ext cx="3024336" cy="3312368"/>
          </a:xfrm>
          <a:prstGeom prst="rect">
            <a:avLst/>
          </a:prstGeom>
        </p:spPr>
      </p:pic>
      <p:pic>
        <p:nvPicPr>
          <p:cNvPr id="6" name="Голос 038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572000" y="328498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0255 L 0.48038 -0.380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1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48038 -0.38056 L 1.3151 -1.199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2697" y="2967335"/>
            <a:ext cx="757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Продолжение следует…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6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858000"/>
            <a:ext cx="842711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Авторы: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Бояршинова Мария</a:t>
            </a:r>
          </a:p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Ардаширова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Камила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Обучающиеся МУ ДО ЦДТТ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Г. Орехово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Зуево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296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прошлой серии</a:t>
            </a:r>
          </a:p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924944"/>
            <a:ext cx="27209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вёздочка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2" t="6299" r="38584" b="35750"/>
          <a:stretch>
            <a:fillRect/>
          </a:stretch>
        </p:blipFill>
        <p:spPr>
          <a:xfrm>
            <a:off x="4788024" y="2564904"/>
            <a:ext cx="3024336" cy="3312368"/>
          </a:xfrm>
          <a:prstGeom prst="rect">
            <a:avLst/>
          </a:prstGeom>
        </p:spPr>
      </p:pic>
      <p:pic>
        <p:nvPicPr>
          <p:cNvPr id="6" name="Автор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55976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вёздочка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2" t="6299" r="38584" b="35750"/>
          <a:stretch>
            <a:fillRect/>
          </a:stretch>
        </p:blipFill>
        <p:spPr>
          <a:xfrm>
            <a:off x="0" y="2204864"/>
            <a:ext cx="3024336" cy="3312368"/>
          </a:xfrm>
          <a:prstGeom prst="rect">
            <a:avLst/>
          </a:prstGeom>
        </p:spPr>
      </p:pic>
      <p:pic>
        <p:nvPicPr>
          <p:cNvPr id="3" name="Чд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19796E-7 C 0.22743 -0.27243 0.45486 -0.54463 0.52153 -0.51434 C 0.5882 -0.48404 0.46788 0.08418 0.39983 0.18247 C 0.33212 0.28076 0.14549 0.1346 0.11389 0.07586 C 0.08229 0.01712 0.17413 -0.13344 0.21077 -0.17021 C 0.2474 -0.20698 0.32674 -0.16928 0.33386 -0.14546 C 0.34097 -0.12164 0.2691 -0.03376 0.25382 -0.02659 C 0.23854 -0.01942 0.24549 -0.08718 0.24167 -0.10245 C 0.23785 -0.11771 0.0625 -0.1376 0.23073 -0.11887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д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 l="25588" t="5671" r="31100" b="13059"/>
          <a:stretch>
            <a:fillRect/>
          </a:stretch>
        </p:blipFill>
        <p:spPr>
          <a:xfrm>
            <a:off x="-756592" y="-819472"/>
            <a:ext cx="3960440" cy="3960440"/>
          </a:xfrm>
          <a:prstGeom prst="rect">
            <a:avLst/>
          </a:prstGeom>
        </p:spPr>
      </p:pic>
      <p:pic>
        <p:nvPicPr>
          <p:cNvPr id="4" name="Рисунок 3" descr="огонь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 l="25200" t="5671" r="29525"/>
          <a:stretch>
            <a:fillRect/>
          </a:stretch>
        </p:blipFill>
        <p:spPr>
          <a:xfrm>
            <a:off x="7074024" y="3429000"/>
            <a:ext cx="4139952" cy="4596855"/>
          </a:xfrm>
          <a:prstGeom prst="rect">
            <a:avLst/>
          </a:prstGeom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96952" y="4421385"/>
            <a:ext cx="9144000" cy="4873230"/>
          </a:xfrm>
          <a:prstGeom prst="rect">
            <a:avLst/>
          </a:prstGeom>
        </p:spPr>
      </p:pic>
      <p:pic>
        <p:nvPicPr>
          <p:cNvPr id="7" name="Пл1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452320" y="3140968"/>
            <a:ext cx="304800" cy="304800"/>
          </a:xfrm>
          <a:prstGeom prst="rect">
            <a:avLst/>
          </a:prstGeom>
        </p:spPr>
      </p:pic>
      <p:pic>
        <p:nvPicPr>
          <p:cNvPr id="2" name="Рисунок 1" descr="звёздочка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2" t="6299" r="38584" b="35750"/>
          <a:stretch>
            <a:fillRect/>
          </a:stretch>
        </p:blipFill>
        <p:spPr>
          <a:xfrm>
            <a:off x="2699792" y="1844824"/>
            <a:ext cx="3024336" cy="33123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6059 -0.35654 L -0.0158 0.07352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21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ёздочка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2" t="6299" r="38584" b="35750"/>
          <a:stretch>
            <a:fillRect/>
          </a:stretch>
        </p:blipFill>
        <p:spPr>
          <a:xfrm>
            <a:off x="2627784" y="2420888"/>
            <a:ext cx="3024336" cy="3312368"/>
          </a:xfrm>
          <a:prstGeom prst="rect">
            <a:avLst/>
          </a:prstGeom>
        </p:spPr>
      </p:pic>
      <p:pic>
        <p:nvPicPr>
          <p:cNvPr id="5" name="Рисунок 4" descr="рыба 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 l="27163" t="42858" r="50787" b="33345"/>
          <a:stretch>
            <a:fillRect/>
          </a:stretch>
        </p:blipFill>
        <p:spPr>
          <a:xfrm rot="13005682">
            <a:off x="6253635" y="3625153"/>
            <a:ext cx="2841043" cy="2232248"/>
          </a:xfrm>
          <a:prstGeom prst="rect">
            <a:avLst/>
          </a:prstGeom>
        </p:spPr>
      </p:pic>
      <p:pic>
        <p:nvPicPr>
          <p:cNvPr id="6" name="Пр в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З в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4932040" y="4581128"/>
            <a:ext cx="304800" cy="304800"/>
          </a:xfrm>
          <a:prstGeom prst="rect">
            <a:avLst/>
          </a:prstGeom>
        </p:spPr>
      </p:pic>
      <p:pic>
        <p:nvPicPr>
          <p:cNvPr id="8" name="З рас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4788024" y="2060848"/>
            <a:ext cx="304800" cy="304800"/>
          </a:xfrm>
          <a:prstGeom prst="rect">
            <a:avLst/>
          </a:prstGeom>
        </p:spPr>
      </p:pic>
      <p:pic>
        <p:nvPicPr>
          <p:cNvPr id="9" name="Поселились.m4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 cstate="print"/>
          <a:stretch>
            <a:fillRect/>
          </a:stretch>
        </p:blipFill>
        <p:spPr>
          <a:xfrm>
            <a:off x="5580112" y="2348880"/>
            <a:ext cx="304800" cy="304800"/>
          </a:xfrm>
          <a:prstGeom prst="rect">
            <a:avLst/>
          </a:prstGeom>
        </p:spPr>
      </p:pic>
      <p:pic>
        <p:nvPicPr>
          <p:cNvPr id="10" name="Пок в.m4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 cstate="print"/>
          <a:stretch>
            <a:fillRect/>
          </a:stretch>
        </p:blipFill>
        <p:spPr>
          <a:xfrm>
            <a:off x="1907704" y="1124744"/>
            <a:ext cx="304800" cy="304800"/>
          </a:xfrm>
          <a:prstGeom prst="rect">
            <a:avLst/>
          </a:prstGeom>
        </p:spPr>
      </p:pic>
      <p:pic>
        <p:nvPicPr>
          <p:cNvPr id="11" name="Днв  в.m4a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 cstate="print"/>
          <a:stretch>
            <a:fillRect/>
          </a:stretch>
        </p:blipFill>
        <p:spPr>
          <a:xfrm>
            <a:off x="3779912" y="2636912"/>
            <a:ext cx="304800" cy="304800"/>
          </a:xfrm>
          <a:prstGeom prst="rect">
            <a:avLst/>
          </a:prstGeom>
        </p:spPr>
      </p:pic>
      <p:pic>
        <p:nvPicPr>
          <p:cNvPr id="12" name="Рисунок 11" descr="пузыррииии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560" y="-531440"/>
            <a:ext cx="9144000" cy="4873230"/>
          </a:xfrm>
          <a:prstGeom prst="rect">
            <a:avLst/>
          </a:prstGeom>
        </p:spPr>
      </p:pic>
      <p:pic>
        <p:nvPicPr>
          <p:cNvPr id="13" name="Рисунок 12" descr="пузыррииии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50" t="23080" r="39363" b="16338"/>
          <a:stretch>
            <a:fillRect/>
          </a:stretch>
        </p:blipFill>
        <p:spPr>
          <a:xfrm>
            <a:off x="0" y="908720"/>
            <a:ext cx="2376264" cy="29523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1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2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3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108 0.01575 C -0.09479 0.01367 -0.10764 0.01205 -0.12083 0.00649 C -0.13247 0.00163 -0.14497 -0.00624 -0.15695 -0.00948 C -0.16788 -0.00786 -0.17917 -0.00879 -0.18976 -0.00485 C -0.19462 -0.003 -0.21684 0.01529 -0.2224 0.02038 C -0.2349 0.03172 -0.22066 0.02431 -0.23281 0.02964 C -0.24358 0.04816 -0.25174 0.05649 -0.25521 0.0801 C -0.25295 0.10626 -0.24879 0.11783 -0.23976 0.14214 C -0.23577 0.15279 -0.2382 0.15394 -0.23108 0.16066 C -0.22118 0.17015 -0.20486 0.17038 -0.19323 0.17431 C -0.18212 0.18427 -0.16892 0.18357 -0.15695 0.19052 C -0.14757 0.19584 -0.14618 0.19908 -0.13629 0.2088 C -0.12899 0.21598 -0.08889 0.21459 -0.07761 0.21575 C -0.05747 0.21505 -0.03715 0.2183 -0.01736 0.21343 C 0.01233 0.20603 -0.03854 0.19978 -0.02761 0.19978 C 0.00278 0.19978 0.03351 0.20441 0.06371 0.20649 C 0.08125 0.2095 0.09792 0.21714 0.11545 0.22038 C 0.1316 0.21968 0.14757 0.21922 0.16371 0.21806 C 0.1684 0.21783 0.17344 0.21853 0.1776 0.21575 C 0.17986 0.21413 0.17899 0.2088 0.1809 0.20649 C 0.18264 0.20441 0.18542 0.20464 0.18785 0.20418 C 0.20677 0.20001 0.22535 0.19885 0.24479 0.19746 C 0.25191 0.19098 0.25364 0.18589 0.25851 0.17663 C 0.26163 0.17038 0.26875 0.15834 0.26875 0.15834 C 0.27205 0.14584 0.27639 0.13427 0.27917 0.12154 C 0.27205 0.10672 0.27934 0.12385 0.27413 0.10302 C 0.2717 0.09353 0.26684 0.07848 0.26198 0.07084 C 0.26059 0.06876 0.25816 0.0683 0.25677 0.06644 C 0.25434 0.06367 0.25278 0.0588 0.25 0.05718 C 0.24514 0.05464 0.23958 0.05556 0.2342 0.05487 C 0.21302 0.03566 0.1908 0.03195 0.16528 0.02964 C 0.15486 0.02617 0.16111 0.02848 0.14826 0.02269 C 0.14653 0.022 0.14305 0.02038 0.14305 0.02038 C 0.13507 0.02316 0.12673 0.02385 0.11892 0.02732 C 0.10104 0.02663 0.08316 0.02269 0.06545 0.02501 C 0.05851 0.02593 0.05347 0.03519 0.04653 0.03635 C 0.04271 0.03705 0.03958 0.03218 0.03611 0.02964 C 0.02483 0.02154 0.01753 0.00834 0.00503 0.00418 C 0.00312 0.00279 5.55556E-7 -0.00022 5.55556E-7 -0.00022 " pathEditMode="relative" ptsTypes="ffffffffffffffffffffffffffffffffffffffA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3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4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5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6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6.66667E-6 L 0.96858 -1.2074 " pathEditMode="relative" ptsTypes="AA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 l="25588" t="5671" r="31100" b="13059"/>
          <a:stretch>
            <a:fillRect/>
          </a:stretch>
        </p:blipFill>
        <p:spPr>
          <a:xfrm>
            <a:off x="-756592" y="-819472"/>
            <a:ext cx="3960440" cy="3960440"/>
          </a:xfrm>
          <a:prstGeom prst="rect">
            <a:avLst/>
          </a:prstGeom>
        </p:spPr>
      </p:pic>
      <p:pic>
        <p:nvPicPr>
          <p:cNvPr id="3" name="Рисунок 2" descr="огон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 l="25200" t="5671" r="29525"/>
          <a:stretch>
            <a:fillRect/>
          </a:stretch>
        </p:blipFill>
        <p:spPr>
          <a:xfrm>
            <a:off x="7074024" y="3429000"/>
            <a:ext cx="4139952" cy="4596855"/>
          </a:xfrm>
          <a:prstGeom prst="rect">
            <a:avLst/>
          </a:prstGeom>
        </p:spPr>
      </p:pic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96952" y="4421385"/>
            <a:ext cx="9144000" cy="4873230"/>
          </a:xfrm>
          <a:prstGeom prst="rect">
            <a:avLst/>
          </a:prstGeom>
        </p:spPr>
      </p:pic>
      <p:pic>
        <p:nvPicPr>
          <p:cNvPr id="6" name="Пл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27984" y="3356992"/>
            <a:ext cx="304800" cy="304800"/>
          </a:xfrm>
          <a:prstGeom prst="rect">
            <a:avLst/>
          </a:prstGeom>
        </p:spPr>
      </p:pic>
      <p:pic>
        <p:nvPicPr>
          <p:cNvPr id="5" name="Рисунок 4" descr="звёздочка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2" t="6299" r="38584" b="35750"/>
          <a:stretch>
            <a:fillRect/>
          </a:stretch>
        </p:blipFill>
        <p:spPr>
          <a:xfrm>
            <a:off x="0" y="-747464"/>
            <a:ext cx="3024336" cy="3312368"/>
          </a:xfrm>
          <a:prstGeom prst="rect">
            <a:avLst/>
          </a:prstGeom>
        </p:spPr>
      </p:pic>
    </p:spTree>
  </p:cSld>
  <p:clrMapOvr>
    <a:masterClrMapping/>
  </p:clrMapOvr>
  <p:transition advTm="8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2.59259E-6 L 0.44497 0.4300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1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4496 0.43009 L 0.81892 0.67153 " pathEditMode="relative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гонек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63" r="26375" b="24039"/>
          <a:stretch>
            <a:fillRect/>
          </a:stretch>
        </p:blipFill>
        <p:spPr>
          <a:xfrm>
            <a:off x="1259632" y="3284984"/>
            <a:ext cx="2808312" cy="3342504"/>
          </a:xfrm>
          <a:prstGeom prst="rect">
            <a:avLst/>
          </a:prstGeom>
        </p:spPr>
      </p:pic>
      <p:pic>
        <p:nvPicPr>
          <p:cNvPr id="5" name="Рисунок 4" descr="звёздочка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2" t="6299" r="38584" b="35750"/>
          <a:stretch>
            <a:fillRect/>
          </a:stretch>
        </p:blipFill>
        <p:spPr>
          <a:xfrm>
            <a:off x="5724128" y="2564904"/>
            <a:ext cx="3024336" cy="3312368"/>
          </a:xfrm>
          <a:prstGeom prst="rect">
            <a:avLst/>
          </a:prstGeom>
        </p:spPr>
      </p:pic>
      <p:pic>
        <p:nvPicPr>
          <p:cNvPr id="6" name="Кто з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Ог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Зв зн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4932040" y="2924944"/>
            <a:ext cx="304800" cy="304800"/>
          </a:xfrm>
          <a:prstGeom prst="rect">
            <a:avLst/>
          </a:prstGeom>
        </p:spPr>
      </p:pic>
      <p:pic>
        <p:nvPicPr>
          <p:cNvPr id="9" name="Кус со.m4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 cstate="print"/>
          <a:stretch>
            <a:fillRect/>
          </a:stretch>
        </p:blipFill>
        <p:spPr>
          <a:xfrm>
            <a:off x="3707904" y="2564904"/>
            <a:ext cx="304800" cy="304800"/>
          </a:xfrm>
          <a:prstGeom prst="rect">
            <a:avLst/>
          </a:prstGeom>
        </p:spPr>
      </p:pic>
      <p:pic>
        <p:nvPicPr>
          <p:cNvPr id="10" name="Лет наз.m4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 cstate="print"/>
          <a:stretch>
            <a:fillRect/>
          </a:stretch>
        </p:blipFill>
        <p:spPr>
          <a:xfrm>
            <a:off x="4427984" y="3717032"/>
            <a:ext cx="304800" cy="304800"/>
          </a:xfrm>
          <a:prstGeom prst="rect">
            <a:avLst/>
          </a:prstGeom>
        </p:spPr>
      </p:pic>
      <p:pic>
        <p:nvPicPr>
          <p:cNvPr id="11" name="Голос 034.m4a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 cstate="print"/>
          <a:stretch>
            <a:fillRect/>
          </a:stretch>
        </p:blipFill>
        <p:spPr>
          <a:xfrm>
            <a:off x="4932040" y="3573016"/>
            <a:ext cx="304800" cy="304800"/>
          </a:xfrm>
          <a:prstGeom prst="rect">
            <a:avLst/>
          </a:prstGeom>
        </p:spPr>
      </p:pic>
      <p:pic>
        <p:nvPicPr>
          <p:cNvPr id="12" name="До нов вст ог з.m4a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5" cstate="print"/>
          <a:stretch>
            <a:fillRect/>
          </a:stretch>
        </p:blipFill>
        <p:spPr>
          <a:xfrm>
            <a:off x="3923928" y="3501008"/>
            <a:ext cx="304800" cy="304800"/>
          </a:xfrm>
          <a:prstGeom prst="rect">
            <a:avLst/>
          </a:prstGeom>
        </p:spPr>
      </p:pic>
      <p:pic>
        <p:nvPicPr>
          <p:cNvPr id="16" name="Днв  в.m4a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4" cstate="print"/>
          <a:stretch>
            <a:fillRect/>
          </a:stretch>
        </p:blipFill>
        <p:spPr>
          <a:xfrm>
            <a:off x="4283968" y="292494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9445 -0.09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1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3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4903 C -0.10295 0.04024 -0.2059 0.03145 -0.20677 0.05365 C -0.20764 0.07586 -0.06667 0.17993 -0.00521 0.18247 " pathEditMode="relative" rAng="0" ptsTypes="aaA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4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5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8025 C -0.00903 0.07401 -0.01719 0.07609 -0.02535 0.07331 C -0.03576 0.07447 -0.04618 0.07493 -0.0566 0.07678 C -0.06632 0.07863 -0.07448 0.0932 -0.08125 0.10106 C -0.08542 0.10592 -0.08819 0.1117 -0.09028 0.11841 C -0.09167 0.1228 -0.0941 0.13205 -0.0941 0.13228 C -0.09184 0.14963 -0.09444 0.15194 -0.08385 0.15634 C -0.07951 0.16212 -0.07413 0.16582 -0.06823 0.16836 C -0.05729 0.17784 -0.04427 0.17969 -0.03177 0.18224 C -0.02813 0.18455 -0.01146 0.19288 -0.01632 0.18062 " pathEditMode="relative" rAng="0" ptsTypes="fffffffff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5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6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 l="25588" t="5671" r="31100" b="13059"/>
          <a:stretch>
            <a:fillRect/>
          </a:stretch>
        </p:blipFill>
        <p:spPr>
          <a:xfrm>
            <a:off x="-756592" y="-819472"/>
            <a:ext cx="3960440" cy="3960440"/>
          </a:xfrm>
          <a:prstGeom prst="rect">
            <a:avLst/>
          </a:prstGeom>
        </p:spPr>
      </p:pic>
      <p:pic>
        <p:nvPicPr>
          <p:cNvPr id="3" name="Рисунок 2" descr="огон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 l="25200" t="5671" r="29525"/>
          <a:stretch>
            <a:fillRect/>
          </a:stretch>
        </p:blipFill>
        <p:spPr>
          <a:xfrm>
            <a:off x="6372200" y="3501008"/>
            <a:ext cx="4139952" cy="4596855"/>
          </a:xfrm>
          <a:prstGeom prst="rect">
            <a:avLst/>
          </a:prstGeom>
        </p:spPr>
      </p:pic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52936" y="4149080"/>
            <a:ext cx="9144000" cy="4873230"/>
          </a:xfrm>
          <a:prstGeom prst="rect">
            <a:avLst/>
          </a:prstGeom>
        </p:spPr>
      </p:pic>
      <p:pic>
        <p:nvPicPr>
          <p:cNvPr id="7" name="Невзр план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звёздочка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2" t="6299" r="38584" b="35750"/>
          <a:stretch>
            <a:fillRect/>
          </a:stretch>
        </p:blipFill>
        <p:spPr>
          <a:xfrm>
            <a:off x="6300192" y="3068960"/>
            <a:ext cx="3024336" cy="3312368"/>
          </a:xfrm>
          <a:prstGeom prst="rect">
            <a:avLst/>
          </a:prstGeom>
        </p:spPr>
      </p:pic>
    </p:spTree>
  </p:cSld>
  <p:clrMapOvr>
    <a:masterClrMapping/>
  </p:clrMapOvr>
  <p:transition advTm="7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1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7 1.11111E-6 L -0.72448 0.168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" y="8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ёздочка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2" t="6299" r="38584" b="35750"/>
          <a:stretch>
            <a:fillRect/>
          </a:stretch>
        </p:blipFill>
        <p:spPr>
          <a:xfrm>
            <a:off x="5868144" y="1052736"/>
            <a:ext cx="3024336" cy="3312368"/>
          </a:xfrm>
          <a:prstGeom prst="rect">
            <a:avLst/>
          </a:prstGeom>
        </p:spPr>
      </p:pic>
      <p:pic>
        <p:nvPicPr>
          <p:cNvPr id="3" name="Один а планете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572000" y="2348880"/>
            <a:ext cx="304800" cy="304800"/>
          </a:xfrm>
          <a:prstGeom prst="rect">
            <a:avLst/>
          </a:prstGeom>
        </p:spPr>
      </p:pic>
      <p:pic>
        <p:nvPicPr>
          <p:cNvPr id="4" name="Серая план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9540552" y="1772816"/>
            <a:ext cx="304800" cy="304800"/>
          </a:xfrm>
          <a:prstGeom prst="rect">
            <a:avLst/>
          </a:prstGeom>
        </p:spPr>
      </p:pic>
      <p:pic>
        <p:nvPicPr>
          <p:cNvPr id="5" name="Звезд как зовут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10116616" y="5301208"/>
            <a:ext cx="304800" cy="304800"/>
          </a:xfrm>
          <a:prstGeom prst="rect">
            <a:avLst/>
          </a:prstGeom>
        </p:spPr>
      </p:pic>
      <p:pic>
        <p:nvPicPr>
          <p:cNvPr id="6" name="Легегда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3923928" y="3501008"/>
            <a:ext cx="304800" cy="304800"/>
          </a:xfrm>
          <a:prstGeom prst="rect">
            <a:avLst/>
          </a:prstGeom>
        </p:spPr>
      </p:pic>
      <p:pic>
        <p:nvPicPr>
          <p:cNvPr id="7" name="Друг.m4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 cstate="print"/>
          <a:stretch>
            <a:fillRect/>
          </a:stretch>
        </p:blipFill>
        <p:spPr>
          <a:xfrm>
            <a:off x="9612560" y="3068960"/>
            <a:ext cx="304800" cy="304800"/>
          </a:xfrm>
          <a:prstGeom prst="rect">
            <a:avLst/>
          </a:prstGeom>
        </p:spPr>
      </p:pic>
      <p:pic>
        <p:nvPicPr>
          <p:cNvPr id="8" name="Расц.m4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 cstate="print"/>
          <a:stretch>
            <a:fillRect/>
          </a:stretch>
        </p:blipFill>
        <p:spPr>
          <a:xfrm>
            <a:off x="9396536" y="764704"/>
            <a:ext cx="304800" cy="304800"/>
          </a:xfrm>
          <a:prstGeom prst="rect">
            <a:avLst/>
          </a:prstGeom>
        </p:spPr>
      </p:pic>
      <p:pic>
        <p:nvPicPr>
          <p:cNvPr id="9" name="Не за.m4a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 cstate="print"/>
          <a:stretch>
            <a:fillRect/>
          </a:stretch>
        </p:blipFill>
        <p:spPr>
          <a:xfrm>
            <a:off x="9828584" y="4293096"/>
            <a:ext cx="304800" cy="304800"/>
          </a:xfrm>
          <a:prstGeom prst="rect">
            <a:avLst/>
          </a:prstGeom>
        </p:spPr>
      </p:pic>
      <p:pic>
        <p:nvPicPr>
          <p:cNvPr id="10" name="Прилетай еще.m4a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3" cstate="print"/>
          <a:stretch>
            <a:fillRect/>
          </a:stretch>
        </p:blipFill>
        <p:spPr>
          <a:xfrm>
            <a:off x="9144000" y="2924944"/>
            <a:ext cx="304800" cy="304800"/>
          </a:xfrm>
          <a:prstGeom prst="rect">
            <a:avLst/>
          </a:prstGeom>
        </p:spPr>
      </p:pic>
      <p:pic>
        <p:nvPicPr>
          <p:cNvPr id="11" name="Обязательно пока.m4a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3" cstate="print"/>
          <a:stretch>
            <a:fillRect/>
          </a:stretch>
        </p:blipFill>
        <p:spPr>
          <a:xfrm>
            <a:off x="9396536" y="4005064"/>
            <a:ext cx="304800" cy="304800"/>
          </a:xfrm>
          <a:prstGeom prst="rect">
            <a:avLst/>
          </a:prstGeom>
        </p:spPr>
      </p:pic>
      <p:pic>
        <p:nvPicPr>
          <p:cNvPr id="12" name="Друг.m4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3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6736 C -0.10608 -0.06922 -0.14827 -0.20556 -0.20695 -0.24005 C -0.26545 -0.27292 -0.36806 -0.20996 -0.41459 -0.13912 C -0.46094 -0.06875 -0.48386 0.11875 -0.48629 0.18565 C -0.4882 0.25254 -0.4783 0.23889 -0.42865 0.26365 C -0.37917 0.28842 -0.28368 0.31157 -0.18854 0.33565 " pathEditMode="relative" rAng="0" ptsTypes="aaaa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3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4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29</Words>
  <Application>Microsoft Office PowerPoint</Application>
  <PresentationFormat>Экран (4:3)</PresentationFormat>
  <Paragraphs>10</Paragraphs>
  <Slides>14</Slides>
  <Notes>0</Notes>
  <HiddenSlides>0</HiddenSlides>
  <MMClips>35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Windows User</cp:lastModifiedBy>
  <cp:revision>19</cp:revision>
  <dcterms:created xsi:type="dcterms:W3CDTF">2015-12-13T10:11:53Z</dcterms:created>
  <dcterms:modified xsi:type="dcterms:W3CDTF">2016-02-10T15:25:53Z</dcterms:modified>
</cp:coreProperties>
</file>