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79" r:id="rId12"/>
    <p:sldId id="281" r:id="rId13"/>
    <p:sldId id="285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169"/>
    <a:srgbClr val="0F223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00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08C0-F653-46B6-8FF0-E4ABCF667309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26111-0050-4BBF-AD6C-7EC104064F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6111-0050-4BBF-AD6C-7EC104064F2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6111-0050-4BBF-AD6C-7EC104064F2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kosmicheskaya-muzyka-vnutrenniy-mir(muzofon.com)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10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2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Kosmicheskaya_muzyka_-_Kosmicheskie_Rejndzhery_(iPlayer.fm)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5Lytka-no@mail.ru" TargetMode="Externa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hyperlink" Target="mailto:artelina14@mail.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2.wav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3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3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4.wav" TargetMode="Externa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Muzyka-sssr-Kosmicheskaya-muzyka(muzofon.com).mp3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5.gif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5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6.wav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17.gif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jpeg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7.wav" TargetMode="Externa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8.wa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69;&#1088;&#1072;%20&#1092;&#1072;&#1085;&#1090;&#1072;&#1089;&#1090;&#1080;&#1082;&#1080;%202016\&#1058;&#1072;&#1081;&#1085;&#1072;%20&#1087;&#1103;&#1090;&#1086;&#1081;%20&#1087;&#1083;&#1072;&#1085;&#1077;&#1090;&#1099;\9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2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1000132" cy="1000136"/>
          </a:xfrm>
          <a:prstGeom prst="rect">
            <a:avLst/>
          </a:prstGeom>
          <a:noFill/>
        </p:spPr>
      </p:pic>
      <p:pic>
        <p:nvPicPr>
          <p:cNvPr id="8" name="Picture 2" descr="http://fantasyflash.ru/anime/star/image/star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1988840"/>
            <a:ext cx="1214446" cy="1214450"/>
          </a:xfrm>
          <a:prstGeom prst="rect">
            <a:avLst/>
          </a:prstGeom>
          <a:noFill/>
        </p:spPr>
      </p:pic>
      <p:pic>
        <p:nvPicPr>
          <p:cNvPr id="9" name="Picture 8" descr="http://fantasyflash.ru/anime/star/image/star5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6348411"/>
            <a:ext cx="576056" cy="509589"/>
          </a:xfrm>
          <a:prstGeom prst="rect">
            <a:avLst/>
          </a:prstGeom>
          <a:noFill/>
        </p:spPr>
      </p:pic>
      <p:pic>
        <p:nvPicPr>
          <p:cNvPr id="10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357694"/>
            <a:ext cx="495300" cy="438151"/>
          </a:xfrm>
          <a:prstGeom prst="rect">
            <a:avLst/>
          </a:prstGeom>
          <a:noFill/>
        </p:spPr>
      </p:pic>
      <p:pic>
        <p:nvPicPr>
          <p:cNvPr id="11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571480"/>
            <a:ext cx="495300" cy="438151"/>
          </a:xfrm>
          <a:prstGeom prst="rect">
            <a:avLst/>
          </a:prstGeom>
          <a:noFill/>
        </p:spPr>
      </p:pic>
      <p:pic>
        <p:nvPicPr>
          <p:cNvPr id="1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32656"/>
            <a:ext cx="656812" cy="581027"/>
          </a:xfrm>
          <a:prstGeom prst="rect">
            <a:avLst/>
          </a:prstGeom>
          <a:noFill/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27584" y="4429108"/>
            <a:ext cx="7344816" cy="242889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6723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Творческий проект</a:t>
            </a:r>
          </a:p>
          <a:p>
            <a:pPr algn="ctr" rtl="0"/>
            <a:r>
              <a:rPr lang="ru-RU" sz="36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«Тайна пятой планеты»</a:t>
            </a:r>
          </a:p>
          <a:p>
            <a:pPr algn="ctr" rtl="0"/>
            <a:r>
              <a:rPr lang="ru-RU" sz="3600" b="1" kern="1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Автор:  Рогов Артем.</a:t>
            </a:r>
            <a:endParaRPr lang="ru-RU" sz="3600" b="1" kern="1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6416" y="5661248"/>
            <a:ext cx="656812" cy="581027"/>
          </a:xfrm>
          <a:prstGeom prst="rect">
            <a:avLst/>
          </a:prstGeom>
          <a:noFill/>
        </p:spPr>
      </p:pic>
      <p:pic>
        <p:nvPicPr>
          <p:cNvPr id="14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539552" y="4725144"/>
            <a:ext cx="720077" cy="720080"/>
          </a:xfrm>
          <a:prstGeom prst="rect">
            <a:avLst/>
          </a:prstGeom>
          <a:noFill/>
        </p:spPr>
      </p:pic>
      <p:pic>
        <p:nvPicPr>
          <p:cNvPr id="15" name="Picture 2" descr="http://fantasyflash.ru/anime/star/image/star1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060848"/>
            <a:ext cx="1214446" cy="1214450"/>
          </a:xfrm>
          <a:prstGeom prst="rect">
            <a:avLst/>
          </a:prstGeom>
          <a:noFill/>
        </p:spPr>
      </p:pic>
      <p:pic>
        <p:nvPicPr>
          <p:cNvPr id="16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1000132" cy="1000136"/>
          </a:xfrm>
          <a:prstGeom prst="rect">
            <a:avLst/>
          </a:prstGeom>
          <a:noFill/>
        </p:spPr>
      </p:pic>
      <p:pic>
        <p:nvPicPr>
          <p:cNvPr id="18" name="kosmicheskaya-muzyka-vnutrenniy-mir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5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5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5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819" y="153233"/>
            <a:ext cx="559580" cy="467455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4283968" y="260648"/>
            <a:ext cx="517195" cy="432048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236296" y="3501008"/>
            <a:ext cx="517195" cy="432048"/>
          </a:xfrm>
          <a:prstGeom prst="rect">
            <a:avLst/>
          </a:prstGeom>
          <a:noFill/>
        </p:spPr>
      </p:pic>
      <p:pic>
        <p:nvPicPr>
          <p:cNvPr id="5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418909" cy="349943"/>
          </a:xfrm>
          <a:prstGeom prst="rect">
            <a:avLst/>
          </a:prstGeom>
          <a:noFill/>
        </p:spPr>
      </p:pic>
      <p:pic>
        <p:nvPicPr>
          <p:cNvPr id="6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460432" y="6237312"/>
            <a:ext cx="517195" cy="432048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4592741"/>
            <a:ext cx="81051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 тех пор проживаем мы все среди вас,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Разбросаны жизнью по свету.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просим с надеждою в сердце своем: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«Друзья, берегите родную планету!»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6" descr="http://s10.rimg.info/1c3546fc3bd643aa163dfb26a4981a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0201" y="2708920"/>
            <a:ext cx="18002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767857">
            <a:off x="5642709" y="206612"/>
            <a:ext cx="1000132" cy="1000136"/>
          </a:xfrm>
          <a:prstGeom prst="rect">
            <a:avLst/>
          </a:prstGeom>
          <a:noFill/>
        </p:spPr>
      </p:pic>
      <p:pic>
        <p:nvPicPr>
          <p:cNvPr id="10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060263">
            <a:off x="1538253" y="611274"/>
            <a:ext cx="1000132" cy="1000136"/>
          </a:xfrm>
          <a:prstGeom prst="rect">
            <a:avLst/>
          </a:prstGeom>
          <a:noFill/>
        </p:spPr>
      </p:pic>
      <p:pic>
        <p:nvPicPr>
          <p:cNvPr id="11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891756">
            <a:off x="7370901" y="2123443"/>
            <a:ext cx="1000132" cy="1000136"/>
          </a:xfrm>
          <a:prstGeom prst="rect">
            <a:avLst/>
          </a:prstGeom>
          <a:noFill/>
        </p:spPr>
      </p:pic>
      <p:pic>
        <p:nvPicPr>
          <p:cNvPr id="12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7468">
            <a:off x="5138653" y="3275571"/>
            <a:ext cx="1000132" cy="1000136"/>
          </a:xfrm>
          <a:prstGeom prst="rect">
            <a:avLst/>
          </a:prstGeom>
          <a:noFill/>
        </p:spPr>
      </p:pic>
      <p:pic>
        <p:nvPicPr>
          <p:cNvPr id="13" name="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C 0.00035 0.00162 0.00573 0.01736 0.0059 0.01759 C 0.01111 0.0213 0.01754 0.02014 0.02344 0.02153 C 0.03281 0.02014 0.04236 0.0206 0.05139 0.01759 C 0.05504 0.01643 0.05677 0.01088 0.06024 0.00972 C 0.06215 0.00903 0.06441 0.00856 0.06615 0.00787 C 0.07188 0.00208 0.07691 0.00116 0.08229 -0.00394 C 0.08559 -0.01042 0.08941 -0.0132 0.09271 -0.01968 C 0.09323 -0.02222 0.09271 -0.02546 0.0941 -0.02755 C 0.09636 -0.03102 0.10295 -0.03542 0.10295 -0.03542 C 0.10643 -0.04907 0.10295 -0.04607 0.11024 -0.04907 C 0.11268 -0.05787 0.11424 -0.05625 0.12066 -0.0588 C 0.12361 -0.06134 0.12639 -0.06412 0.12934 -0.06667 C 0.1309 -0.06806 0.13073 -0.0713 0.13229 -0.07269 C 0.13403 -0.07407 0.13629 -0.07384 0.1382 -0.07454 C 0.1684 -0.10093 0.20208 -0.09468 0.2382 -0.09607 C 0.27049 -0.09352 0.27882 -0.09282 0.31615 -0.09607 C 0.33768 -0.09213 0.35643 -0.09236 0.37795 -0.09607 C 0.3809 -0.09653 0.38386 -0.09722 0.38681 -0.09815 C 0.38976 -0.09907 0.39566 -0.10208 0.39566 -0.10208 C 0.39861 -0.10139 0.40434 -0.1 0.40434 -0.1 " pathEditMode="relative" ptsTypes="ffffffffffffffffffffA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363915"/>
            <a:ext cx="87868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В данной презентации использованы 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  			</a:t>
            </a:r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материалы сайтов:</a:t>
            </a:r>
          </a:p>
          <a:p>
            <a:pPr lvl="2"/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http://ru.wikipedia.org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;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http://newsproject.ru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;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http://newsby.org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;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http://subscribe.ru/group/pole-chudes/3930683/</a:t>
            </a:r>
            <a:endParaRPr lang="ru-RU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  <a:p>
            <a:endParaRPr lang="ru-RU" sz="2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Franklin Gothic Demi" pitchFamily="34" charset="0"/>
            </a:endParaRP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		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http://fantasyflash.ru;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		 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http://notiz333b.ru/smiles;</a:t>
            </a:r>
          </a:p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		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http- -www.plus-msk.ru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			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http://animashky.ru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				</a:t>
            </a:r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" pitchFamily="34" charset="0"/>
              </a:rPr>
              <a:t>http://fonegallery.narod.ru</a:t>
            </a:r>
            <a:endParaRPr lang="ru-RU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Kosmicheskaya_muzyka_-_Kosmicheskie_Rejndzher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" showWhenStopped="0">
                <p:cTn id="5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В данной презентации использованы  </a:t>
            </a:r>
            <a:r>
              <a:rPr lang="en-US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 </a:t>
            </a: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музыкальные фрагменты сайтов</a:t>
            </a:r>
          </a:p>
          <a:p>
            <a:endParaRPr lang="ru-RU" sz="4400" b="1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muzofon.com;</a:t>
            </a:r>
          </a:p>
          <a:p>
            <a:pPr marL="514350" indent="-514350" algn="ctr"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iPlayer.fm</a:t>
            </a:r>
            <a:r>
              <a:rPr lang="ru-RU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Franklin Gothic Demi Cond" pitchFamily="34" charset="0"/>
              </a:rPr>
              <a:t>.</a:t>
            </a:r>
            <a:endParaRPr lang="ru-RU" sz="6000" b="1" dirty="0">
              <a:solidFill>
                <a:schemeClr val="accent4">
                  <a:lumMod val="60000"/>
                  <a:lumOff val="40000"/>
                </a:schemeClr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Информация об авторе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8204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Рогов Артем Вадимович,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14.01.2005 г.р.           </a:t>
            </a:r>
          </a:p>
          <a:p>
            <a:pPr lvl="6"/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общеобразовательное учреждение средняя 		   	        общеобразовательная  школа №5, </a:t>
            </a:r>
          </a:p>
          <a:p>
            <a:pPr lvl="4"/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4 «А» класс.</a:t>
            </a: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   </a:t>
            </a: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Телефон  школы:(495) 552-28-18,</a:t>
            </a:r>
            <a:endParaRPr lang="en-US" sz="2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	      	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school5Lytka-no@mail.ru</a:t>
            </a:r>
            <a:endParaRPr lang="ru-RU" sz="2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5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 автора: г. Лыткарино, ул. Октябрьская, д. 5, кв.52</a:t>
            </a:r>
          </a:p>
          <a:p>
            <a:pPr>
              <a:buNone/>
            </a:pP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artelina14@mail.ru</a:t>
            </a:r>
            <a:endParaRPr lang="en-US" sz="2500" b="1" u="sng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Номинация «ЖИЗНЬ ВО ВСЕЛЕННОЙ».</a:t>
            </a: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Название работы «ТАЙНА ПЯТОЙ ПЛАНЕТЫ».</a:t>
            </a:r>
          </a:p>
          <a:p>
            <a:r>
              <a:rPr lang="ru-RU" sz="2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ФИО руководителя: Рогова Елена Владимировна, учитель информатики.</a:t>
            </a:r>
          </a:p>
        </p:txBody>
      </p:sp>
      <p:pic>
        <p:nvPicPr>
          <p:cNvPr id="4" name="Picture 2" descr="F:\Фото_Вики\Фото_Вики\1407487342933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2520280" cy="37804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619672" y="2564904"/>
            <a:ext cx="6072230" cy="17145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162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Конец</a:t>
            </a:r>
          </a:p>
        </p:txBody>
      </p:sp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7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ертикальный свиток 11"/>
          <p:cNvSpPr/>
          <p:nvPr/>
        </p:nvSpPr>
        <p:spPr>
          <a:xfrm rot="10800000" flipH="1">
            <a:off x="0" y="0"/>
            <a:ext cx="5940152" cy="6858000"/>
          </a:xfrm>
          <a:prstGeom prst="verticalScroll">
            <a:avLst>
              <a:gd name="adj" fmla="val 573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536" y="188640"/>
            <a:ext cx="5184576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7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 Марсом и Юпитером находится пояс астероидов, состоящий из множества небольших космических тел, проносящихся в космическом пространстве вокруг Солнца. По мнению ряда ученых, они являются фрагментами погибшей планеты №5, названной Фаэтоном. Никто не знает, что стало причиной разрушения этой планеты,  и была ли на ней жизнь.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Самое простое и короткое по изложению объяснение гибели планеты Фаэтон связано с гигантом Юпитером. Согласно одной из гипотез, Фаэтон разрушился под воздействием мощной гравитации планеты-гиганта.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Есть и другие гипотезы, объясняющие разрушение Фаэтона. Согласно одной из них, из-за слишком быстрого суточного вращения планету разорвала центробежная сила. А вот по другой гипотезе, Фаэтон стал жертвой столкновения со своим собственным спутником.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Пожалуй, самую интересную гипотезу предложили писатели-фантасты, которые в ряде произведений связали разрушение Фаэтона с атомной войной, развязанной его обитателями. Были нанесены настолько мощные ядерные удары, что планета не выдержала и развалилась.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949280"/>
            <a:ext cx="656812" cy="54868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907704" y="0"/>
            <a:ext cx="19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ПРЕДИСЛОВИЕ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764704"/>
            <a:ext cx="656812" cy="548680"/>
          </a:xfrm>
          <a:prstGeom prst="rect">
            <a:avLst/>
          </a:prstGeom>
          <a:noFill/>
        </p:spPr>
      </p:pic>
      <p:pic>
        <p:nvPicPr>
          <p:cNvPr id="9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7188" y="1412776"/>
            <a:ext cx="656812" cy="548680"/>
          </a:xfrm>
          <a:prstGeom prst="rect">
            <a:avLst/>
          </a:prstGeom>
          <a:noFill/>
        </p:spPr>
      </p:pic>
      <p:pic>
        <p:nvPicPr>
          <p:cNvPr id="10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156176" y="5589240"/>
            <a:ext cx="639332" cy="534078"/>
          </a:xfrm>
          <a:prstGeom prst="rect">
            <a:avLst/>
          </a:prstGeom>
          <a:noFill/>
        </p:spPr>
      </p:pic>
      <p:pic>
        <p:nvPicPr>
          <p:cNvPr id="11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804248" y="2276872"/>
            <a:ext cx="808573" cy="675456"/>
          </a:xfrm>
          <a:prstGeom prst="rect">
            <a:avLst/>
          </a:prstGeom>
          <a:noFill/>
        </p:spPr>
      </p:pic>
      <p:pic>
        <p:nvPicPr>
          <p:cNvPr id="13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1000132" cy="1000136"/>
          </a:xfrm>
          <a:prstGeom prst="rect">
            <a:avLst/>
          </a:prstGeom>
          <a:noFill/>
        </p:spPr>
      </p:pic>
      <p:pic>
        <p:nvPicPr>
          <p:cNvPr id="14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0"/>
            <a:ext cx="1000132" cy="1000136"/>
          </a:xfrm>
          <a:prstGeom prst="rect">
            <a:avLst/>
          </a:prstGeom>
          <a:noFill/>
        </p:spPr>
      </p:pic>
      <p:pic>
        <p:nvPicPr>
          <p:cNvPr id="15" name="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645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933056"/>
            <a:ext cx="7514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Мой проект – это еще одна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версия гибели пятой</a:t>
            </a: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Comic Sans MS" pitchFamily="66" charset="0"/>
              </a:rPr>
              <a:t> планеты.</a:t>
            </a:r>
            <a:endParaRPr lang="ru-RU" sz="4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142852"/>
            <a:ext cx="656812" cy="581027"/>
          </a:xfrm>
          <a:prstGeom prst="rect">
            <a:avLst/>
          </a:prstGeom>
          <a:noFill/>
        </p:spPr>
      </p:pic>
      <p:pic>
        <p:nvPicPr>
          <p:cNvPr id="7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656812" cy="581027"/>
          </a:xfrm>
          <a:prstGeom prst="rect">
            <a:avLst/>
          </a:prstGeom>
          <a:noFill/>
        </p:spPr>
      </p:pic>
      <p:pic>
        <p:nvPicPr>
          <p:cNvPr id="8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857364"/>
            <a:ext cx="656812" cy="581027"/>
          </a:xfrm>
          <a:prstGeom prst="rect">
            <a:avLst/>
          </a:prstGeom>
          <a:noFill/>
        </p:spPr>
      </p:pic>
      <p:pic>
        <p:nvPicPr>
          <p:cNvPr id="9" name="Picture 2" descr="http://fantasyflash.ru/anime/star/image/star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980182" cy="980185"/>
          </a:xfrm>
          <a:prstGeom prst="rect">
            <a:avLst/>
          </a:prstGeom>
          <a:noFill/>
        </p:spPr>
      </p:pic>
      <p:pic>
        <p:nvPicPr>
          <p:cNvPr id="10" name="Picture 2" descr="http://fantasyflash.ru/anime/star/image/star1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018" y="142852"/>
            <a:ext cx="909881" cy="909884"/>
          </a:xfrm>
          <a:prstGeom prst="rect">
            <a:avLst/>
          </a:prstGeom>
          <a:noFill/>
        </p:spPr>
      </p:pic>
      <p:pic>
        <p:nvPicPr>
          <p:cNvPr id="11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17893" flipH="1" flipV="1">
            <a:off x="1043608" y="5517228"/>
            <a:ext cx="936104" cy="936108"/>
          </a:xfrm>
          <a:prstGeom prst="rect">
            <a:avLst/>
          </a:prstGeom>
          <a:noFill/>
        </p:spPr>
      </p:pic>
      <p:pic>
        <p:nvPicPr>
          <p:cNvPr id="12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2924944"/>
            <a:ext cx="576064" cy="576066"/>
          </a:xfrm>
          <a:prstGeom prst="rect">
            <a:avLst/>
          </a:prstGeom>
          <a:noFill/>
        </p:spPr>
      </p:pic>
      <p:pic>
        <p:nvPicPr>
          <p:cNvPr id="13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 flipV="1">
            <a:off x="7740352" y="5013176"/>
            <a:ext cx="720077" cy="720080"/>
          </a:xfrm>
          <a:prstGeom prst="rect">
            <a:avLst/>
          </a:prstGeom>
          <a:noFill/>
        </p:spPr>
      </p:pic>
      <p:pic>
        <p:nvPicPr>
          <p:cNvPr id="1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652120" y="5949280"/>
            <a:ext cx="711340" cy="629263"/>
          </a:xfrm>
          <a:prstGeom prst="rect">
            <a:avLst/>
          </a:prstGeom>
          <a:noFill/>
        </p:spPr>
      </p:pic>
      <p:pic>
        <p:nvPicPr>
          <p:cNvPr id="15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17893" flipH="1" flipV="1">
            <a:off x="442566" y="191045"/>
            <a:ext cx="936104" cy="936108"/>
          </a:xfrm>
          <a:prstGeom prst="rect">
            <a:avLst/>
          </a:prstGeom>
          <a:noFill/>
        </p:spPr>
      </p:pic>
      <p:pic>
        <p:nvPicPr>
          <p:cNvPr id="16" name="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7164288" y="1844824"/>
            <a:ext cx="808573" cy="675456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131840" y="4869160"/>
            <a:ext cx="808573" cy="675456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2195736" y="2276872"/>
            <a:ext cx="808573" cy="675456"/>
          </a:xfrm>
          <a:prstGeom prst="rect">
            <a:avLst/>
          </a:prstGeom>
          <a:noFill/>
        </p:spPr>
      </p:pic>
      <p:pic>
        <p:nvPicPr>
          <p:cNvPr id="5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7452320" y="0"/>
            <a:ext cx="808573" cy="675456"/>
          </a:xfrm>
          <a:prstGeom prst="rect">
            <a:avLst/>
          </a:prstGeom>
          <a:noFill/>
        </p:spPr>
      </p:pic>
      <p:pic>
        <p:nvPicPr>
          <p:cNvPr id="6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4283968" y="3140968"/>
            <a:ext cx="808573" cy="675456"/>
          </a:xfrm>
          <a:prstGeom prst="rect">
            <a:avLst/>
          </a:prstGeom>
          <a:noFill/>
        </p:spPr>
      </p:pic>
      <p:pic>
        <p:nvPicPr>
          <p:cNvPr id="7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4572000" y="764704"/>
            <a:ext cx="808573" cy="675456"/>
          </a:xfrm>
          <a:prstGeom prst="rect">
            <a:avLst/>
          </a:prstGeom>
          <a:noFill/>
        </p:spPr>
      </p:pic>
      <p:pic>
        <p:nvPicPr>
          <p:cNvPr id="8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323528" y="5373216"/>
            <a:ext cx="808573" cy="675456"/>
          </a:xfrm>
          <a:prstGeom prst="rect">
            <a:avLst/>
          </a:prstGeom>
          <a:noFill/>
        </p:spPr>
      </p:pic>
      <p:pic>
        <p:nvPicPr>
          <p:cNvPr id="9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 flipV="1">
            <a:off x="5868144" y="1556792"/>
            <a:ext cx="808573" cy="675456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7200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Привет, земляне! Это – 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Жилец планеты Фаэтон.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Вам рассказать хочу, друзья,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сказку, не рассказ, не сон.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6" descr="http://s10.rimg.info/1c3546fc3bd643aa163dfb26a4981a4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24528" y="2420888"/>
            <a:ext cx="2267744" cy="226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661248"/>
            <a:ext cx="1000132" cy="1000136"/>
          </a:xfrm>
          <a:prstGeom prst="rect">
            <a:avLst/>
          </a:prstGeom>
          <a:noFill/>
        </p:spPr>
      </p:pic>
      <p:pic>
        <p:nvPicPr>
          <p:cNvPr id="13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996952"/>
            <a:ext cx="1000132" cy="1000136"/>
          </a:xfrm>
          <a:prstGeom prst="rect">
            <a:avLst/>
          </a:prstGeom>
          <a:noFill/>
        </p:spPr>
      </p:pic>
      <p:pic>
        <p:nvPicPr>
          <p:cNvPr id="14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436096" y="0"/>
            <a:ext cx="728060" cy="728063"/>
          </a:xfrm>
          <a:prstGeom prst="rect">
            <a:avLst/>
          </a:prstGeom>
          <a:noFill/>
        </p:spPr>
      </p:pic>
      <p:pic>
        <p:nvPicPr>
          <p:cNvPr id="15" name="Muzyka-sssr-Kosmicheskaya-muzy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  <p:pic>
        <p:nvPicPr>
          <p:cNvPr id="16" name="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838842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7556E-17 C -0.00104 0.00717 -0.00226 0.01435 -0.00295 0.02152 C -0.00451 0.03935 -0.00017 0.05092 -0.0118 0.05879 C -0.02951 0.05602 -0.04496 0.05208 -0.0618 0.04514 C -0.06545 0.04143 -0.06996 0.03912 -0.07361 0.03518 C -0.075 0.03379 -0.07517 0.03078 -0.07656 0.0294 C -0.07864 0.02731 -0.0816 0.02731 -0.08385 0.02546 C -0.10087 0.01227 -0.11076 0.00115 -0.1309 -0.00394 C -0.13229 -0.00533 -0.13368 -0.00695 -0.13524 -0.00787 C -0.13663 -0.0088 -0.13871 -0.00834 -0.13976 -0.00973 C -0.1408 -0.01111 -0.1401 -0.01412 -0.14114 -0.01574 C -0.14392 -0.02037 -0.15035 -0.02176 -0.15434 -0.02361 C -0.16684 -0.02223 -0.17535 -0.02037 -0.1868 -0.01574 C -0.19809 -0.01806 -0.20764 -0.01875 -0.21771 -0.02547 C -0.22344 -0.02917 -0.2316 -0.03611 -0.23819 -0.03727 C -0.24705 -0.03889 -0.2559 -0.03866 -0.26476 -0.03935 C -0.27066 -0.03866 -0.27656 -0.03889 -0.28229 -0.03727 C -0.28559 -0.03635 -0.28802 -0.03264 -0.29114 -0.03148 C -0.29878 -0.02848 -0.30503 -0.02685 -0.31319 -0.02547 C -0.31632 -0.01389 -0.31805 -0.02269 -0.32361 -0.01181 C -0.33576 -0.01598 -0.33125 -0.01574 -0.3368 -0.01574 " pathEditMode="relative" ptsTypes="ffffffffffffffffffff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13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7"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042118"/>
            <a:ext cx="782457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Галактике наша планета была,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Пятой по счету от Солнца считая.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на орбите мирно плыла,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D8E16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Соседям – планетам совсем не мешая.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D8E169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3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869160"/>
            <a:ext cx="1000132" cy="1000136"/>
          </a:xfrm>
          <a:prstGeom prst="rect">
            <a:avLst/>
          </a:prstGeom>
          <a:noFill/>
        </p:spPr>
      </p:pic>
      <p:pic>
        <p:nvPicPr>
          <p:cNvPr id="4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395536" y="620688"/>
            <a:ext cx="872076" cy="872079"/>
          </a:xfrm>
          <a:prstGeom prst="rect">
            <a:avLst/>
          </a:prstGeom>
          <a:noFill/>
        </p:spPr>
      </p:pic>
      <p:pic>
        <p:nvPicPr>
          <p:cNvPr id="5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996952"/>
            <a:ext cx="1000132" cy="1000136"/>
          </a:xfrm>
          <a:prstGeom prst="rect">
            <a:avLst/>
          </a:prstGeom>
          <a:noFill/>
        </p:spPr>
      </p:pic>
      <p:pic>
        <p:nvPicPr>
          <p:cNvPr id="6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6796268" y="540697"/>
            <a:ext cx="728060" cy="728063"/>
          </a:xfrm>
          <a:prstGeom prst="rect">
            <a:avLst/>
          </a:prstGeom>
          <a:noFill/>
        </p:spPr>
      </p:pic>
      <p:pic>
        <p:nvPicPr>
          <p:cNvPr id="7" name="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3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812360" y="5517232"/>
            <a:ext cx="808573" cy="675456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4139952" y="404664"/>
            <a:ext cx="808573" cy="675456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0" y="2060848"/>
            <a:ext cx="808573" cy="675456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4765119"/>
            <a:ext cx="81724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фаэтонцы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мирный народ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звездам летали и дальним планетам.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к нам на планету  спустилась беда,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в один миг все закончилось это.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s10.rimg.info/75ba123fce38f4cba41c2cafa1073ca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500063"/>
            <a:ext cx="25717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5661248"/>
            <a:ext cx="1000132" cy="1000136"/>
          </a:xfrm>
          <a:prstGeom prst="rect">
            <a:avLst/>
          </a:prstGeom>
          <a:noFill/>
        </p:spPr>
      </p:pic>
      <p:pic>
        <p:nvPicPr>
          <p:cNvPr id="8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492896"/>
            <a:ext cx="1000132" cy="1000136"/>
          </a:xfrm>
          <a:prstGeom prst="rect">
            <a:avLst/>
          </a:prstGeom>
          <a:noFill/>
        </p:spPr>
      </p:pic>
      <p:pic>
        <p:nvPicPr>
          <p:cNvPr id="9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1000132" cy="1000136"/>
          </a:xfrm>
          <a:prstGeom prst="rect">
            <a:avLst/>
          </a:prstGeom>
          <a:noFill/>
        </p:spPr>
      </p:pic>
      <p:pic>
        <p:nvPicPr>
          <p:cNvPr id="10" name="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4949 C 0.00573 0.17622 -0.00694 0.30296 -0.0165 0.39015 C -0.02622 0.47734 -0.03646 0.51619 -0.04011 0.57354 C -0.04358 0.62997 -0.06303 0.69542 -0.03819 0.73104 C -0.01337 0.76642 0.08073 0.82077 0.10886 0.78723 C 0.13716 0.75393 0.1224 0.60684 0.13073 0.53122 C 0.13889 0.45536 0.14705 0.40587 0.15799 0.33395 C 0.16893 0.26203 0.16806 0.16489 0.19636 0.10037 C 0.22448 0.03538 0.27639 -0.02197 0.32709 -0.05481 C 0.37778 -0.08788 0.43594 -0.09436 0.49948 -0.0969 C 0.5632 -0.09921 0.66129 -0.08326 0.70851 -0.06869 C 0.75573 -0.05412 0.76945 -0.03677 0.78316 -0.00971 C 0.79688 0.01688 0.79619 0.0629 0.79028 0.09436 C 0.78455 0.12604 0.77119 0.15102 0.74862 0.17877 C 0.72605 0.20606 0.68004 0.23474 0.65417 0.25786 C 0.62813 0.28076 0.60261 0.29787 0.59237 0.31961 C 0.58195 0.34112 0.58716 0.36586 0.59237 0.39015 " pathEditMode="relative" rAng="0" ptsTypes="aaaaaaa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395536" y="2492896"/>
            <a:ext cx="808573" cy="675456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028384" y="188640"/>
            <a:ext cx="808573" cy="675456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2051720" y="0"/>
            <a:ext cx="808573" cy="675456"/>
          </a:xfrm>
          <a:prstGeom prst="rect">
            <a:avLst/>
          </a:prstGeom>
          <a:noFill/>
        </p:spPr>
      </p:pic>
      <p:pic>
        <p:nvPicPr>
          <p:cNvPr id="5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395536" y="188640"/>
            <a:ext cx="808573" cy="675456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4919007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Много пришельцев с далеких планет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Вдруг опустились на наш Фаэтон: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F223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Злоба и ненависть стали царить,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Мирный покой  разрушая как сон.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F2239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8" name="Picture 18" descr="http://s2.rimg.info/62de496484b9ec53fa3cf5a338629c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0552" y="0"/>
            <a:ext cx="13890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s10.rimg.info/db6c31fdd0c9cf7f7fe917082b54d9e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077710" y="2852936"/>
            <a:ext cx="1077710" cy="155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s10.rimg.info/db6c31fdd0c9cf7f7fe917082b54d9e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828600" y="3356992"/>
            <a:ext cx="1077710" cy="155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 flipV="1">
            <a:off x="5868144" y="692696"/>
            <a:ext cx="1016092" cy="1016096"/>
          </a:xfrm>
          <a:prstGeom prst="rect">
            <a:avLst/>
          </a:prstGeom>
          <a:noFill/>
        </p:spPr>
      </p:pic>
      <p:pic>
        <p:nvPicPr>
          <p:cNvPr id="12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005064"/>
            <a:ext cx="1000132" cy="1000136"/>
          </a:xfrm>
          <a:prstGeom prst="rect">
            <a:avLst/>
          </a:prstGeom>
          <a:noFill/>
        </p:spPr>
      </p:pic>
      <p:pic>
        <p:nvPicPr>
          <p:cNvPr id="13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767857">
            <a:off x="3347864" y="1196752"/>
            <a:ext cx="1000132" cy="1000136"/>
          </a:xfrm>
          <a:prstGeom prst="rect">
            <a:avLst/>
          </a:prstGeom>
          <a:noFill/>
        </p:spPr>
      </p:pic>
      <p:pic>
        <p:nvPicPr>
          <p:cNvPr id="14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275231">
            <a:off x="7668344" y="2852936"/>
            <a:ext cx="1000132" cy="1000136"/>
          </a:xfrm>
          <a:prstGeom prst="rect">
            <a:avLst/>
          </a:prstGeom>
          <a:noFill/>
        </p:spPr>
      </p:pic>
      <p:pic>
        <p:nvPicPr>
          <p:cNvPr id="15" name="Picture 18" descr="http://s2.rimg.info/62de496484b9ec53fa3cf5a338629c7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1268760"/>
            <a:ext cx="13890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C 0.00121 0.00185 0.00208 0.00417 0.00347 0.00579 C 0.00468 0.00741 0.00729 0.00764 0.00833 0.00973 C 0.01007 0.0132 0.0118 0.02153 0.0118 0.02176 C 0.01232 0.02616 0.01371 0.03079 0.01336 0.03542 C 0.01267 0.05185 0.00954 0.06621 0.00347 0.08033 C 0.0026 0.08218 0.00277 0.08473 0.00156 0.08588 C 0.00034 0.08727 -0.00174 0.08727 -0.0033 0.08797 C -0.00452 0.09005 -0.00504 0.0926 -0.0066 0.09375 C -0.00868 0.09514 -0.01129 0.09468 -0.01355 0.09584 C -0.02014 0.09792 -0.02674 0.10116 -0.03334 0.10371 C -0.03959 0.09908 -0.05 0.09375 -0.05695 0.09167 C -0.06858 0.0831 -0.06337 0.08542 -0.07205 0.08241 C -0.07448 0.07824 -0.07448 0.07269 -0.07726 0.06875 C -0.07865 0.06713 -0.08056 0.0676 -0.0823 0.06667 C -0.08525 0.06505 -0.08768 0.0625 -0.09063 0.06088 C -0.09341 0.05926 -0.09618 0.05857 -0.09896 0.05695 C -0.10677 0.05255 -0.11268 0.04769 -0.1191 0.04121 C -0.12865 0.03195 -0.11962 0.04283 -0.13108 0.03334 C -0.13768 0.02778 -0.14063 0.01968 -0.14775 0.01366 C -0.16598 -0.00185 -0.18403 -0.01527 -0.20487 -0.02546 C -0.20886 -0.02754 -0.2125 -0.03194 -0.21667 -0.03333 C -0.22101 -0.03472 -0.2257 -0.03449 -0.23004 -0.03495 C -0.24063 -0.03449 -0.25139 -0.03426 -0.26198 -0.03333 C -0.27379 -0.03217 -0.28525 -0.02708 -0.29723 -0.02546 C -0.29775 -0.02291 -0.2974 -0.01944 -0.29914 -0.01759 C -0.30052 -0.01574 -0.30348 -0.0169 -0.30573 -0.01574 C -0.31372 -0.0118 -0.32049 -0.00625 -0.32917 -0.00393 C -0.36476 -0.01574 -0.39098 -0.01643 -0.43021 -0.01759 C -0.44289 -0.0162 -0.45469 -0.01412 -0.46702 -0.00972 C -0.47032 -0.00856 -0.47396 -0.0081 -0.47691 -0.00578 C -0.47865 -0.0044 -0.48021 -0.00254 -0.48195 -0.00185 C -0.48802 0.00023 -0.49445 -2.96296E-6 -0.50035 0.00209 C -0.50226 0.00278 -0.504 0.00324 -0.50556 0.00394 C -0.50921 0.00695 -0.51476 0.01111 -0.51737 0.01574 C -0.51823 0.01736 -0.51754 0.02014 -0.51893 0.02153 C -0.52066 0.02315 -0.52344 0.02292 -0.5257 0.02361 C -0.53039 0.03912 -0.52344 0.02107 -0.53247 0.03148 C -0.53629 0.03611 -0.5382 0.04537 -0.54098 0.05093 C -0.54427 0.05764 -0.54775 0.06111 -0.55261 0.06667 C -0.55677 0.08172 -0.55035 0.06412 -0.55938 0.07454 C -0.56198 0.07755 -0.56789 0.0963 -0.56962 0.09792 C -0.57118 0.09954 -0.57379 0.09908 -0.57605 0.09954 C -0.58004 0.10093 -0.58386 0.10209 -0.58802 0.10371 C -0.61302 0.09167 -0.58872 0.10209 -0.64844 0.09792 C -0.65365 0.09746 -0.65834 0.09468 -0.66337 0.09375 C -0.67778 0.0831 -0.68802 0.08264 -0.70539 0.08033 C -0.71997 0.07848 -0.74914 0.07454 -0.74914 0.07477 C -0.78924 0.07523 -0.82987 0.07523 -0.87014 0.07639 C -0.88525 0.07685 -0.90174 0.0838 -0.91702 0.08588 C -0.93021 0.0963 -0.94584 0.11181 -0.96077 0.11736 C -0.9625 0.11945 -0.96389 0.12176 -0.96598 0.12338 C -0.96771 0.125 -0.97049 0.12547 -0.97257 0.12732 C -0.97431 0.12871 -0.97448 0.13148 -0.9757 0.1331 C -0.97882 0.13635 -0.98247 0.13843 -0.98594 0.14098 C -0.98768 0.14236 -0.99098 0.14491 -0.99098 0.14514 C -0.99237 0.14676 -0.99289 0.14908 -0.99445 0.1507 C -0.9974 0.15371 -1.00434 0.15857 -1.00434 0.1588 C -1.00556 0.16065 -1.00625 0.16297 -1.00782 0.16459 C -1.00903 0.16621 -1.01146 0.16667 -1.01302 0.16852 C -1.0158 0.17246 -1.01702 0.18334 -1.01771 0.18797 C -1.01962 0.19746 -1.02136 0.20371 -1.02466 0.21297 C -1.02691 0.22848 -1.03021 0.24908 -1.03802 0.26181 C -1.03959 0.28635 -1.03855 0.29329 -1.04132 0.31482 C -1.04289 0.32593 -1.0448 0.34838 -1.0448 0.34861 C -1.04514 0.35903 -1.04601 0.39445 -1.04983 0.40903 C -1.05712 0.4375 -1.05504 0.38982 -1.05504 0.43079 " pathEditMode="relative" rAng="0" ptsTypes="ffffffffffffffffffffffffffffffffffffffffffffffffffffffffffffffffff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962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834 C 0.00538 -0.01412 0.01128 -0.01574 0.01736 -0.01898 C 0.02239 -0.02176 0.02725 -0.0257 0.03246 -0.02778 C 0.05 -0.02662 0.06857 -0.03403 0.08524 -0.02431 C 0.09079 -0.02107 0.0875 -0.02361 0.09496 -0.01551 C 0.09652 -0.01389 0.09843 -0.01412 0.10034 -0.01389 C 0.11302 -0.01042 0.11111 -0.01181 0.12951 -0.01042 C 0.14791 -0.01621 0.16701 -0.01736 0.18576 -0.02084 C 0.19062 -0.02269 0.19392 -0.02709 0.19861 -0.02963 C 0.20607 -0.04746 0.2184 -0.05046 0.2309 -0.05417 C 0.23437 -0.05695 0.23819 -0.06019 0.24184 -0.06273 C 0.24861 -0.06759 0.25711 -0.06736 0.26458 -0.06968 C 0.30191 -0.06736 0.3059 -0.07732 0.32708 -0.06111 C 0.32951 -0.04653 0.33541 -0.03866 0.34444 -0.03472 C 0.35625 -0.02246 0.35573 -0.02847 0.37569 -0.03148 C 0.38385 -0.03449 0.39236 -0.03449 0.40052 -0.03658 C 0.40729 -0.03565 0.41788 -0.03519 0.42534 -0.0331 C 0.4342 -0.03033 0.44236 -0.02477 0.45138 -0.02246 C 0.45555 -0.02037 0.46441 -0.01736 0.46441 -0.01713 " pathEditMode="relative" rAng="0" ptsTypes="ffffffffffffffffffA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62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544 C 0.00799 0.04329 0.01719 0.04051 0.02622 0.03426 C 0.03386 0.0287 0.04115 0.02153 0.04913 0.01713 C 0.0757 0.01968 0.10417 0.00532 0.12934 0.02384 C 0.13785 0.03032 0.13282 0.02546 0.1441 0.04097 C 0.14636 0.04398 0.14948 0.04329 0.15226 0.04398 C 0.17153 0.05069 0.16875 0.04792 0.19653 0.05069 C 0.22448 0.03935 0.25348 0.03727 0.28195 0.03055 C 0.28924 0.02708 0.29427 0.01875 0.30139 0.01412 C 0.31285 -0.02014 0.3316 -0.0257 0.35052 -0.03287 C 0.35591 -0.03843 0.36163 -0.04468 0.36702 -0.04954 C 0.37743 -0.05857 0.39028 -0.0581 0.40157 -0.06273 C 0.45834 -0.0581 0.46424 -0.07732 0.49653 -0.0463 C 0.50018 -0.01829 0.50903 -0.00324 0.52292 0.00417 C 0.54063 0.02755 0.54011 0.01597 0.57032 0.01042 C 0.58264 0.00463 0.59549 0.00463 0.60799 0.00069 C 0.61823 0.00231 0.63438 0.00301 0.64566 0.00741 C 0.65903 0.0125 0.67153 0.02315 0.68507 0.02755 C 0.6915 0.03148 0.70486 0.03727 0.70486 0.03773 " pathEditMode="relative" rAng="0" ptsTypes="ffffffffffffffffff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6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2686 C 0.00833 -0.02639 0.00868 -0.02593 0.0092 -0.02547 C 0.00972 -0.02524 0.01094 -0.02524 0.01128 -0.02454 C 0.01215 -0.02385 0.01285 -0.02199 0.01285 -0.02176 C 0.01302 -0.02084 0.01371 -0.01968 0.01354 -0.01875 C 0.01319 -0.01482 0.0118 -0.01158 0.0092 -0.00811 C 0.00885 -0.00764 0.00903 -0.00718 0.00851 -0.00695 C 0.00798 -0.00649 0.00712 -0.00649 0.00642 -0.00649 C 0.0059 -0.00602 0.00573 -0.00533 0.00503 -0.0051 C 0.00416 -0.00463 0.00295 -0.00486 0.00208 -0.00463 C -0.0007 -0.00417 -0.00365 -0.00324 -0.00643 -0.00278 C -0.00903 -0.00371 -0.01354 -0.0051 -0.01649 -0.00556 C -0.02136 -0.00764 -0.0191 -0.00695 -0.02292 -0.00764 C -0.02396 -0.00857 -0.02396 -0.00996 -0.02518 -0.01088 C -0.0257 -0.01135 -0.02656 -0.01111 -0.02726 -0.01135 C -0.02847 -0.01181 -0.02952 -0.01227 -0.03073 -0.01274 C -0.03195 -0.0132 -0.03316 -0.0132 -0.03438 -0.01366 C -0.03768 -0.01459 -0.04011 -0.01574 -0.04288 -0.01736 C -0.04688 -0.01945 -0.04306 -0.0169 -0.04792 -0.01922 C -0.05087 -0.02037 -0.05209 -0.02223 -0.05504 -0.02385 C -0.06285 -0.02732 -0.07049 -0.03056 -0.07934 -0.03287 C -0.08108 -0.03334 -0.08264 -0.03426 -0.08438 -0.03473 C -0.08629 -0.03496 -0.0882 -0.03496 -0.09011 -0.03496 C -0.09462 -0.03496 -0.09913 -0.03496 -0.10365 -0.03473 C -0.10868 -0.03449 -0.11354 -0.03334 -0.11875 -0.03287 C -0.11893 -0.03218 -0.11875 -0.03149 -0.11945 -0.03102 C -0.12014 -0.03056 -0.12136 -0.03079 -0.1224 -0.03056 C -0.1257 -0.02963 -0.12865 -0.02848 -0.13229 -0.02778 C -0.1474 -0.03056 -0.15868 -0.03079 -0.17535 -0.03102 C -0.18073 -0.03079 -0.18577 -0.03033 -0.19097 -0.02917 C -0.19236 -0.02894 -0.19393 -0.02871 -0.19514 -0.02824 C -0.19584 -0.02801 -0.19653 -0.02755 -0.1974 -0.02732 C -0.19983 -0.02686 -0.20261 -0.02686 -0.20521 -0.02639 C -0.2059 -0.02616 -0.20677 -0.02616 -0.20729 -0.02593 C -0.20886 -0.02524 -0.21129 -0.02431 -0.21233 -0.02315 C -0.21268 -0.02292 -0.2125 -0.02223 -0.21302 -0.02199 C -0.21372 -0.02153 -0.21493 -0.02153 -0.21597 -0.0213 C -0.21788 -0.01783 -0.21493 -0.02199 -0.21875 -0.01968 C -0.22049 -0.01852 -0.22118 -0.01644 -0.2224 -0.01505 C -0.22379 -0.01343 -0.22535 -0.01274 -0.22743 -0.01135 C -0.22917 -0.00787 -0.22639 -0.01204 -0.23021 -0.00949 C -0.23143 -0.0088 -0.23386 -0.0044 -0.23455 -0.00417 C -0.23524 -0.00371 -0.23646 -0.00371 -0.23733 -0.00371 C -0.23906 -0.00348 -0.24063 -0.00301 -0.24254 -0.00278 C -0.25313 -0.00556 -0.24271 -0.00301 -0.26823 -0.00417 C -0.27031 -0.00417 -0.2724 -0.00486 -0.27448 -0.0051 C -0.28073 -0.00764 -0.28507 -0.00764 -0.29236 -0.00811 C -0.29861 -0.00857 -0.31111 -0.00949 -0.31111 -0.00949 C -0.32813 -0.00926 -0.34531 -0.00926 -0.3625 -0.00903 C -0.36893 -0.00903 -0.37604 -0.00741 -0.38247 -0.00695 C -0.38802 -0.0044 -0.39479 -0.00093 -0.40104 0.00046 C -0.40191 0.00092 -0.40243 0.00139 -0.4033 0.00185 C -0.40399 0.00231 -0.40521 0.00231 -0.40608 0.00277 C -0.40677 0.00301 -0.40695 0.0037 -0.40747 0.00416 C -0.40886 0.00486 -0.41024 0.00532 -0.41181 0.00601 C -0.4125 0.00625 -0.41389 0.00694 -0.41389 0.00694 C -0.41459 0.0074 -0.41476 0.00787 -0.41545 0.00833 C -0.41667 0.00902 -0.41962 0.00995 -0.41962 0.01018 C -0.42014 0.01064 -0.42049 0.01111 -0.42118 0.01157 C -0.4217 0.0118 -0.42274 0.01203 -0.42327 0.01226 C -0.42448 0.01319 -0.425 0.01574 -0.42535 0.01689 C -0.42622 0.01921 -0.42691 0.0206 -0.4283 0.02268 C -0.42917 0.02639 -0.43073 0.03125 -0.43403 0.03402 C -0.43472 0.03981 -0.4342 0.04143 -0.43542 0.04652 C -0.43611 0.04907 -0.43681 0.05439 -0.43681 0.05439 C -0.43698 0.05671 -0.43733 0.06504 -0.43906 0.06851 C -0.44202 0.07523 -0.44115 0.06389 -0.44115 0.07361 " pathEditMode="relative" rAng="0" ptsTypes="ffffffffffffffffffffffffffffffffffffffffffffffffffffffffffffffffff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628800"/>
            <a:ext cx="490917" cy="410096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1907704" y="260648"/>
            <a:ext cx="517195" cy="432048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596336" y="620688"/>
            <a:ext cx="517195" cy="432048"/>
          </a:xfrm>
          <a:prstGeom prst="rect">
            <a:avLst/>
          </a:prstGeom>
          <a:noFill/>
        </p:spPr>
      </p:pic>
      <p:pic>
        <p:nvPicPr>
          <p:cNvPr id="5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8626805" y="2348880"/>
            <a:ext cx="517195" cy="432048"/>
          </a:xfrm>
          <a:prstGeom prst="rect">
            <a:avLst/>
          </a:prstGeom>
          <a:noFill/>
        </p:spPr>
      </p:pic>
      <p:pic>
        <p:nvPicPr>
          <p:cNvPr id="6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290" y="2694428"/>
            <a:ext cx="706941" cy="59055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024789"/>
            <a:ext cx="85324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Войны и беды пришли в этот мир,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И всем планетам мешая,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Стал Фаэтон угрожать остальным,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Мир и покой разрушая.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8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67857">
            <a:off x="3482469" y="539267"/>
            <a:ext cx="1000132" cy="1000136"/>
          </a:xfrm>
          <a:prstGeom prst="rect">
            <a:avLst/>
          </a:prstGeom>
          <a:noFill/>
        </p:spPr>
      </p:pic>
      <p:pic>
        <p:nvPicPr>
          <p:cNvPr id="9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558920">
            <a:off x="458133" y="899307"/>
            <a:ext cx="1000132" cy="1000136"/>
          </a:xfrm>
          <a:prstGeom prst="rect">
            <a:avLst/>
          </a:prstGeom>
          <a:noFill/>
        </p:spPr>
      </p:pic>
      <p:pic>
        <p:nvPicPr>
          <p:cNvPr id="10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67857" flipH="1" flipV="1">
            <a:off x="5937685" y="546212"/>
            <a:ext cx="685182" cy="685185"/>
          </a:xfrm>
          <a:prstGeom prst="rect">
            <a:avLst/>
          </a:prstGeom>
          <a:noFill/>
        </p:spPr>
      </p:pic>
      <p:pic>
        <p:nvPicPr>
          <p:cNvPr id="11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67857">
            <a:off x="6794837" y="3347580"/>
            <a:ext cx="1000132" cy="1000136"/>
          </a:xfrm>
          <a:prstGeom prst="rect">
            <a:avLst/>
          </a:prstGeom>
          <a:noFill/>
        </p:spPr>
      </p:pic>
      <p:pic>
        <p:nvPicPr>
          <p:cNvPr id="13" name="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3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7668344" y="476672"/>
            <a:ext cx="517195" cy="432048"/>
          </a:xfrm>
          <a:prstGeom prst="rect">
            <a:avLst/>
          </a:prstGeom>
          <a:noFill/>
        </p:spPr>
      </p:pic>
      <p:pic>
        <p:nvPicPr>
          <p:cNvPr id="3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4664"/>
            <a:ext cx="490917" cy="410096"/>
          </a:xfrm>
          <a:prstGeom prst="rect">
            <a:avLst/>
          </a:prstGeom>
          <a:noFill/>
        </p:spPr>
      </p:pic>
      <p:pic>
        <p:nvPicPr>
          <p:cNvPr id="4" name="Picture 4" descr="http://fantasyflash.ru/anime/star/image/star1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877272"/>
            <a:ext cx="517195" cy="432048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5042118"/>
            <a:ext cx="68772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Мы –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фаэтонцы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– мудрый народ,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Чтоб защитить мир Вселенной,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Взорвали родную планету и вот…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Спасли мир от  гибели верной.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6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309385">
            <a:off x="868929" y="1742148"/>
            <a:ext cx="1000132" cy="1000136"/>
          </a:xfrm>
          <a:prstGeom prst="rect">
            <a:avLst/>
          </a:prstGeom>
          <a:noFill/>
        </p:spPr>
      </p:pic>
      <p:pic>
        <p:nvPicPr>
          <p:cNvPr id="7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736355">
            <a:off x="3266445" y="611275"/>
            <a:ext cx="1000132" cy="1000136"/>
          </a:xfrm>
          <a:prstGeom prst="rect">
            <a:avLst/>
          </a:prstGeom>
          <a:noFill/>
        </p:spPr>
      </p:pic>
      <p:pic>
        <p:nvPicPr>
          <p:cNvPr id="8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67857">
            <a:off x="7937255" y="3203563"/>
            <a:ext cx="1000132" cy="1000136"/>
          </a:xfrm>
          <a:prstGeom prst="rect">
            <a:avLst/>
          </a:prstGeom>
          <a:noFill/>
        </p:spPr>
      </p:pic>
      <p:pic>
        <p:nvPicPr>
          <p:cNvPr id="9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26686" y="683283"/>
            <a:ext cx="1000132" cy="1000136"/>
          </a:xfrm>
          <a:prstGeom prst="rect">
            <a:avLst/>
          </a:prstGeom>
          <a:noFill/>
        </p:spPr>
      </p:pic>
      <p:pic>
        <p:nvPicPr>
          <p:cNvPr id="10" name="Picture 10" descr="http://fantasyflash.ru/anime/star/image/star2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67857">
            <a:off x="962189" y="3923643"/>
            <a:ext cx="1000132" cy="1000136"/>
          </a:xfrm>
          <a:prstGeom prst="rect">
            <a:avLst/>
          </a:prstGeom>
          <a:noFill/>
        </p:spPr>
      </p:pic>
      <p:pic>
        <p:nvPicPr>
          <p:cNvPr id="11" name="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6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239</Words>
  <Application>Microsoft Office PowerPoint</Application>
  <PresentationFormat>Экран (4:3)</PresentationFormat>
  <Paragraphs>72</Paragraphs>
  <Slides>14</Slides>
  <Notes>2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Информация об авторе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«СНЕГОВИК ЛЕТИТ НА МАРС»</dc:title>
  <dc:creator>Elena</dc:creator>
  <cp:lastModifiedBy>Елена</cp:lastModifiedBy>
  <cp:revision>201</cp:revision>
  <dcterms:created xsi:type="dcterms:W3CDTF">2010-01-15T18:46:55Z</dcterms:created>
  <dcterms:modified xsi:type="dcterms:W3CDTF">2016-02-02T09:19:41Z</dcterms:modified>
</cp:coreProperties>
</file>